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6650" r:id="rId6"/>
    <p:sldId id="2147376637" r:id="rId7"/>
    <p:sldId id="2147376602" r:id="rId8"/>
    <p:sldId id="2147376652" r:id="rId9"/>
    <p:sldId id="2147376596" r:id="rId10"/>
    <p:sldId id="2147376641" r:id="rId11"/>
    <p:sldId id="2147376663" r:id="rId12"/>
    <p:sldId id="2147376622" r:id="rId13"/>
    <p:sldId id="2147376625" r:id="rId14"/>
    <p:sldId id="2147376604" r:id="rId15"/>
    <p:sldId id="2147376657" r:id="rId16"/>
    <p:sldId id="2147376643" r:id="rId17"/>
    <p:sldId id="2147376659" r:id="rId18"/>
    <p:sldId id="2147376629" r:id="rId19"/>
    <p:sldId id="2147376632" r:id="rId20"/>
    <p:sldId id="2147376633" r:id="rId21"/>
    <p:sldId id="2147376638" r:id="rId22"/>
    <p:sldId id="2147376661" r:id="rId23"/>
    <p:sldId id="2147376662" r:id="rId24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F8A"/>
    <a:srgbClr val="E1E1E1"/>
    <a:srgbClr val="0165B2"/>
    <a:srgbClr val="0000FF"/>
    <a:srgbClr val="FFFFFF"/>
    <a:srgbClr val="FF6600"/>
    <a:srgbClr val="ED7D31"/>
    <a:srgbClr val="00B0F0"/>
    <a:srgbClr val="FF3300"/>
    <a:srgbClr val="007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CFB428-443D-429A-8969-FF6025EAB961}" v="1991" dt="2024-09-30T06:51:04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鄭 東洋(cheng tungyang)/ADT/雲林・製１・生產推進" userId="a745d7a6-311a-4c35-8004-dafd1272a433" providerId="ADAL" clId="{82CFB428-443D-429A-8969-FF6025EAB961}"/>
    <pc:docChg chg="custSel modSld">
      <pc:chgData name="鄭 東洋(cheng tungyang)/ADT/雲林・製１・生產推進" userId="a745d7a6-311a-4c35-8004-dafd1272a433" providerId="ADAL" clId="{82CFB428-443D-429A-8969-FF6025EAB961}" dt="2024-09-30T07:02:16.324" v="4616" actId="20577"/>
      <pc:docMkLst>
        <pc:docMk/>
      </pc:docMkLst>
      <pc:sldChg chg="modNotesTx">
        <pc:chgData name="鄭 東洋(cheng tungyang)/ADT/雲林・製１・生產推進" userId="a745d7a6-311a-4c35-8004-dafd1272a433" providerId="ADAL" clId="{82CFB428-443D-429A-8969-FF6025EAB961}" dt="2024-09-30T01:57:27.122" v="545" actId="20577"/>
        <pc:sldMkLst>
          <pc:docMk/>
          <pc:sldMk cId="1140929254" sldId="2147376596"/>
        </pc:sldMkLst>
      </pc:sldChg>
      <pc:sldChg chg="modSp mod">
        <pc:chgData name="鄭 東洋(cheng tungyang)/ADT/雲林・製１・生產推進" userId="a745d7a6-311a-4c35-8004-dafd1272a433" providerId="ADAL" clId="{82CFB428-443D-429A-8969-FF6025EAB961}" dt="2024-09-30T05:57:38.460" v="3033" actId="20577"/>
        <pc:sldMkLst>
          <pc:docMk/>
          <pc:sldMk cId="3496065457" sldId="2147376604"/>
        </pc:sldMkLst>
        <pc:spChg chg="mod">
          <ac:chgData name="鄭 東洋(cheng tungyang)/ADT/雲林・製１・生產推進" userId="a745d7a6-311a-4c35-8004-dafd1272a433" providerId="ADAL" clId="{82CFB428-443D-429A-8969-FF6025EAB961}" dt="2024-09-30T05:57:38.460" v="3033" actId="20577"/>
          <ac:spMkLst>
            <pc:docMk/>
            <pc:sldMk cId="3496065457" sldId="2147376604"/>
            <ac:spMk id="5" creationId="{B8C17E22-F4A3-B94E-B9F1-6F09D3F61E1C}"/>
          </ac:spMkLst>
        </pc:spChg>
        <pc:spChg chg="mod">
          <ac:chgData name="鄭 東洋(cheng tungyang)/ADT/雲林・製１・生產推進" userId="a745d7a6-311a-4c35-8004-dafd1272a433" providerId="ADAL" clId="{82CFB428-443D-429A-8969-FF6025EAB961}" dt="2024-09-30T05:16:38.114" v="2580" actId="20577"/>
          <ac:spMkLst>
            <pc:docMk/>
            <pc:sldMk cId="3496065457" sldId="2147376604"/>
            <ac:spMk id="53" creationId="{026CB835-F41A-4AF3-DB0D-F6B6055B2FB1}"/>
          </ac:spMkLst>
        </pc:spChg>
      </pc:sldChg>
      <pc:sldChg chg="modNotesTx">
        <pc:chgData name="鄭 東洋(cheng tungyang)/ADT/雲林・製１・生產推進" userId="a745d7a6-311a-4c35-8004-dafd1272a433" providerId="ADAL" clId="{82CFB428-443D-429A-8969-FF6025EAB961}" dt="2024-09-30T02:23:02.885" v="1594" actId="20577"/>
        <pc:sldMkLst>
          <pc:docMk/>
          <pc:sldMk cId="3822804791" sldId="2147376622"/>
        </pc:sldMkLst>
      </pc:sldChg>
      <pc:sldChg chg="modNotesTx">
        <pc:chgData name="鄭 東洋(cheng tungyang)/ADT/雲林・製１・生產推進" userId="a745d7a6-311a-4c35-8004-dafd1272a433" providerId="ADAL" clId="{82CFB428-443D-429A-8969-FF6025EAB961}" dt="2024-09-30T02:52:48.036" v="1827" actId="20577"/>
        <pc:sldMkLst>
          <pc:docMk/>
          <pc:sldMk cId="673166131" sldId="2147376625"/>
        </pc:sldMkLst>
      </pc:sldChg>
      <pc:sldChg chg="modNotesTx">
        <pc:chgData name="鄭 東洋(cheng tungyang)/ADT/雲林・製１・生產推進" userId="a745d7a6-311a-4c35-8004-dafd1272a433" providerId="ADAL" clId="{82CFB428-443D-429A-8969-FF6025EAB961}" dt="2024-09-30T07:02:16.324" v="4616" actId="20577"/>
        <pc:sldMkLst>
          <pc:docMk/>
          <pc:sldMk cId="2712620207" sldId="2147376633"/>
        </pc:sldMkLst>
      </pc:sldChg>
      <pc:sldChg chg="modNotesTx">
        <pc:chgData name="鄭 東洋(cheng tungyang)/ADT/雲林・製１・生產推進" userId="a745d7a6-311a-4c35-8004-dafd1272a433" providerId="ADAL" clId="{82CFB428-443D-429A-8969-FF6025EAB961}" dt="2024-09-30T05:11:45.133" v="2400" actId="20577"/>
        <pc:sldMkLst>
          <pc:docMk/>
          <pc:sldMk cId="3714415355" sldId="2147376641"/>
        </pc:sldMkLst>
      </pc:sldChg>
      <pc:sldChg chg="modSp mod modNotesTx">
        <pc:chgData name="鄭 東洋(cheng tungyang)/ADT/雲林・製１・生產推進" userId="a745d7a6-311a-4c35-8004-dafd1272a433" providerId="ADAL" clId="{82CFB428-443D-429A-8969-FF6025EAB961}" dt="2024-09-30T05:20:13.354" v="2969" actId="20577"/>
        <pc:sldMkLst>
          <pc:docMk/>
          <pc:sldMk cId="848763323" sldId="2147376642"/>
        </pc:sldMkLst>
        <pc:spChg chg="mod">
          <ac:chgData name="鄭 東洋(cheng tungyang)/ADT/雲林・製１・生產推進" userId="a745d7a6-311a-4c35-8004-dafd1272a433" providerId="ADAL" clId="{82CFB428-443D-429A-8969-FF6025EAB961}" dt="2024-09-30T05:16:27.194" v="2578" actId="20577"/>
          <ac:spMkLst>
            <pc:docMk/>
            <pc:sldMk cId="848763323" sldId="2147376642"/>
            <ac:spMk id="45" creationId="{A09F106F-B1DB-41C1-1960-D5F6E2BCC82F}"/>
          </ac:spMkLst>
        </pc:spChg>
      </pc:sldChg>
      <pc:sldChg chg="modNotesTx">
        <pc:chgData name="鄭 東洋(cheng tungyang)/ADT/雲林・製１・生產推進" userId="a745d7a6-311a-4c35-8004-dafd1272a433" providerId="ADAL" clId="{82CFB428-443D-429A-8969-FF6025EAB961}" dt="2024-09-30T05:46:29.444" v="2996" actId="20577"/>
        <pc:sldMkLst>
          <pc:docMk/>
          <pc:sldMk cId="2236320409" sldId="2147376659"/>
        </pc:sldMkLst>
      </pc:sldChg>
      <pc:sldChg chg="addSp delSp modSp mod">
        <pc:chgData name="鄭 東洋(cheng tungyang)/ADT/雲林・製１・生產推進" userId="a745d7a6-311a-4c35-8004-dafd1272a433" providerId="ADAL" clId="{82CFB428-443D-429A-8969-FF6025EAB961}" dt="2024-09-30T06:51:08.635" v="4615" actId="478"/>
        <pc:sldMkLst>
          <pc:docMk/>
          <pc:sldMk cId="1574861393" sldId="2147376661"/>
        </pc:sldMkLst>
        <pc:spChg chg="mod">
          <ac:chgData name="鄭 東洋(cheng tungyang)/ADT/雲林・製１・生產推進" userId="a745d7a6-311a-4c35-8004-dafd1272a433" providerId="ADAL" clId="{82CFB428-443D-429A-8969-FF6025EAB961}" dt="2024-09-30T06:51:04.574" v="4612"/>
          <ac:spMkLst>
            <pc:docMk/>
            <pc:sldMk cId="1574861393" sldId="2147376661"/>
            <ac:spMk id="4" creationId="{40E48F9D-46D7-0BD1-D6D1-14ACB0A698E2}"/>
          </ac:spMkLst>
        </pc:spChg>
        <pc:grpChg chg="add del mod">
          <ac:chgData name="鄭 東洋(cheng tungyang)/ADT/雲林・製１・生產推進" userId="a745d7a6-311a-4c35-8004-dafd1272a433" providerId="ADAL" clId="{82CFB428-443D-429A-8969-FF6025EAB961}" dt="2024-09-30T06:51:08.635" v="4615" actId="478"/>
          <ac:grpSpMkLst>
            <pc:docMk/>
            <pc:sldMk cId="1574861393" sldId="2147376661"/>
            <ac:grpSpMk id="2" creationId="{59E93533-FACF-A15B-2178-1CF860F54494}"/>
          </ac:grpSpMkLst>
        </pc:grpChg>
        <pc:picChg chg="mod">
          <ac:chgData name="鄭 東洋(cheng tungyang)/ADT/雲林・製１・生產推進" userId="a745d7a6-311a-4c35-8004-dafd1272a433" providerId="ADAL" clId="{82CFB428-443D-429A-8969-FF6025EAB961}" dt="2024-09-30T06:51:04.574" v="4612"/>
          <ac:picMkLst>
            <pc:docMk/>
            <pc:sldMk cId="1574861393" sldId="2147376661"/>
            <ac:picMk id="3" creationId="{69478EAD-C2B8-4A6C-D3B9-7C9F6BB62433}"/>
          </ac:picMkLst>
        </pc:picChg>
      </pc:sldChg>
    </pc:docChg>
  </pc:docChgLst>
  <pc:docChgLst>
    <pc:chgData name="陳 俊碩(chen chunshuo)/ADT/雲林・製１・生產推進" userId="953f7a15-b396-4fb7-a342-92e9110f6742" providerId="ADAL" clId="{19D910CD-E845-485A-A8E4-EE89651A47A0}"/>
    <pc:docChg chg="undo custSel addSld delSld modSld">
      <pc:chgData name="陳 俊碩(chen chunshuo)/ADT/雲林・製１・生產推進" userId="953f7a15-b396-4fb7-a342-92e9110f6742" providerId="ADAL" clId="{19D910CD-E845-485A-A8E4-EE89651A47A0}" dt="2024-09-30T11:10:57.983" v="5" actId="47"/>
      <pc:docMkLst>
        <pc:docMk/>
      </pc:docMkLst>
      <pc:sldChg chg="add del">
        <pc:chgData name="陳 俊碩(chen chunshuo)/ADT/雲林・製１・生產推進" userId="953f7a15-b396-4fb7-a342-92e9110f6742" providerId="ADAL" clId="{19D910CD-E845-485A-A8E4-EE89651A47A0}" dt="2024-09-30T11:10:57.983" v="5" actId="47"/>
        <pc:sldMkLst>
          <pc:docMk/>
          <pc:sldMk cId="848763323" sldId="2147376642"/>
        </pc:sldMkLst>
      </pc:sldChg>
      <pc:sldChg chg="del">
        <pc:chgData name="陳 俊碩(chen chunshuo)/ADT/雲林・製１・生產推進" userId="953f7a15-b396-4fb7-a342-92e9110f6742" providerId="ADAL" clId="{19D910CD-E845-485A-A8E4-EE89651A47A0}" dt="2024-09-30T06:03:38.812" v="1" actId="47"/>
        <pc:sldMkLst>
          <pc:docMk/>
          <pc:sldMk cId="4203415265" sldId="2147376654"/>
        </pc:sldMkLst>
      </pc:sldChg>
      <pc:sldChg chg="add">
        <pc:chgData name="陳 俊碩(chen chunshuo)/ADT/雲林・製１・生產推進" userId="953f7a15-b396-4fb7-a342-92e9110f6742" providerId="ADAL" clId="{19D910CD-E845-485A-A8E4-EE89651A47A0}" dt="2024-09-30T06:03:30.512" v="0"/>
        <pc:sldMkLst>
          <pc:docMk/>
          <pc:sldMk cId="2246358557" sldId="2147376662"/>
        </pc:sldMkLst>
      </pc:sldChg>
      <pc:sldChg chg="add">
        <pc:chgData name="陳 俊碩(chen chunshuo)/ADT/雲林・製１・生產推進" userId="953f7a15-b396-4fb7-a342-92e9110f6742" providerId="ADAL" clId="{19D910CD-E845-485A-A8E4-EE89651A47A0}" dt="2024-09-30T11:10:46.623" v="4"/>
        <pc:sldMkLst>
          <pc:docMk/>
          <pc:sldMk cId="525546274" sldId="2147376663"/>
        </pc:sldMkLst>
      </pc:sldChg>
    </pc:docChg>
  </pc:docChgLst>
  <pc:docChgLst>
    <pc:chgData name="賴 銘祥(lai minghsiang)/ADT/經企・革新・PEGAS@s" userId="b5d9adcc-df4e-4f23-b752-f14877e7bec2" providerId="ADAL" clId="{580901FD-9D18-471B-90AA-20050C75F335}"/>
    <pc:docChg chg="undo custSel addSld delSld modSld sldOrd">
      <pc:chgData name="賴 銘祥(lai minghsiang)/ADT/經企・革新・PEGAS@s" userId="b5d9adcc-df4e-4f23-b752-f14877e7bec2" providerId="ADAL" clId="{580901FD-9D18-471B-90AA-20050C75F335}" dt="2024-09-06T08:30:33.891" v="9545" actId="20577"/>
      <pc:docMkLst>
        <pc:docMk/>
      </pc:docMkLst>
      <pc:sldChg chg="del">
        <pc:chgData name="賴 銘祥(lai minghsiang)/ADT/經企・革新・PEGAS@s" userId="b5d9adcc-df4e-4f23-b752-f14877e7bec2" providerId="ADAL" clId="{580901FD-9D18-471B-90AA-20050C75F335}" dt="2024-09-06T03:45:57.328" v="1201" actId="47"/>
        <pc:sldMkLst>
          <pc:docMk/>
          <pc:sldMk cId="995999588" sldId="257"/>
        </pc:sldMkLst>
      </pc:sldChg>
      <pc:sldChg chg="delSp mod ord">
        <pc:chgData name="賴 銘祥(lai minghsiang)/ADT/經企・革新・PEGAS@s" userId="b5d9adcc-df4e-4f23-b752-f14877e7bec2" providerId="ADAL" clId="{580901FD-9D18-471B-90AA-20050C75F335}" dt="2024-09-06T08:19:52.291" v="8870"/>
        <pc:sldMkLst>
          <pc:docMk/>
          <pc:sldMk cId="3284739909" sldId="265"/>
        </pc:sldMkLst>
        <pc:spChg chg="del">
          <ac:chgData name="賴 銘祥(lai minghsiang)/ADT/經企・革新・PEGAS@s" userId="b5d9adcc-df4e-4f23-b752-f14877e7bec2" providerId="ADAL" clId="{580901FD-9D18-471B-90AA-20050C75F335}" dt="2024-09-06T07:54:55.090" v="8011" actId="478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05:48.783" v="4680" actId="20577"/>
        <pc:sldMkLst>
          <pc:docMk/>
          <pc:sldMk cId="1160731665" sldId="2147375992"/>
        </pc:sldMkLst>
        <pc:spChg chg="del">
          <ac:chgData name="賴 銘祥(lai minghsiang)/ADT/經企・革新・PEGAS@s" userId="b5d9adcc-df4e-4f23-b752-f14877e7bec2" providerId="ADAL" clId="{580901FD-9D18-471B-90AA-20050C75F335}" dt="2024-09-06T05:46:28.409" v="3734" actId="478"/>
          <ac:spMkLst>
            <pc:docMk/>
            <pc:sldMk cId="1160731665" sldId="2147375992"/>
            <ac:spMk id="2" creationId="{BB38953C-790D-4D4D-DF20-A845A06370A6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05:48.783" v="4680" actId="20577"/>
          <ac:spMkLst>
            <pc:docMk/>
            <pc:sldMk cId="1160731665" sldId="2147375992"/>
            <ac:spMk id="10" creationId="{66D8D23D-E37B-B56B-8154-C927E1E0C76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57:00.219" v="4269" actId="20577"/>
          <ac:spMkLst>
            <pc:docMk/>
            <pc:sldMk cId="1160731665" sldId="2147375992"/>
            <ac:spMk id="11" creationId="{005947AE-36FF-09C5-CD17-5AE15F3B593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03:06.178" v="4520" actId="478"/>
          <ac:spMkLst>
            <pc:docMk/>
            <pc:sldMk cId="1160731665" sldId="2147375992"/>
            <ac:spMk id="13" creationId="{AF94872E-908B-57EE-23F0-8F6614E8F10D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16:56.460" v="5195" actId="20577"/>
        <pc:sldMkLst>
          <pc:docMk/>
          <pc:sldMk cId="826093229" sldId="2147376594"/>
        </pc:sldMkLst>
        <pc:spChg chg="mod">
          <ac:chgData name="賴 銘祥(lai minghsiang)/ADT/經企・革新・PEGAS@s" userId="b5d9adcc-df4e-4f23-b752-f14877e7bec2" providerId="ADAL" clId="{580901FD-9D18-471B-90AA-20050C75F335}" dt="2024-09-06T03:50:22.471" v="1292" actId="20577"/>
          <ac:spMkLst>
            <pc:docMk/>
            <pc:sldMk cId="826093229" sldId="2147376594"/>
            <ac:spMk id="4" creationId="{CA4173F5-603F-AD6F-344C-515C335AA521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3:52:53.288" v="1490" actId="478"/>
          <ac:spMkLst>
            <pc:docMk/>
            <pc:sldMk cId="826093229" sldId="2147376594"/>
            <ac:spMk id="5" creationId="{43925123-D4EF-BD15-DE14-1C9052290E4F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16:56.460" v="5195" actId="20577"/>
          <ac:spMkLst>
            <pc:docMk/>
            <pc:sldMk cId="826093229" sldId="2147376594"/>
            <ac:spMk id="23" creationId="{BD6F4199-A695-AAEF-ED6B-AECBEA30722C}"/>
          </ac:spMkLst>
        </pc:spChg>
        <pc:grpChg chg="mod">
          <ac:chgData name="賴 銘祥(lai minghsiang)/ADT/經企・革新・PEGAS@s" userId="b5d9adcc-df4e-4f23-b752-f14877e7bec2" providerId="ADAL" clId="{580901FD-9D18-471B-90AA-20050C75F335}" dt="2024-09-06T03:53:04.054" v="1491" actId="1076"/>
          <ac:grpSpMkLst>
            <pc:docMk/>
            <pc:sldMk cId="826093229" sldId="2147376594"/>
            <ac:grpSpMk id="2" creationId="{30698FE9-D6A0-AF57-91E7-EA49F6D90BEA}"/>
          </ac:grpSpMkLst>
        </pc:grpChg>
      </pc:sldChg>
      <pc:sldChg chg="delSp modSp mod modNotesTx">
        <pc:chgData name="賴 銘祥(lai minghsiang)/ADT/經企・革新・PEGAS@s" userId="b5d9adcc-df4e-4f23-b752-f14877e7bec2" providerId="ADAL" clId="{580901FD-9D18-471B-90AA-20050C75F335}" dt="2024-09-06T07:07:30.886" v="7414" actId="20577"/>
        <pc:sldMkLst>
          <pc:docMk/>
          <pc:sldMk cId="1424229005" sldId="2147376595"/>
        </pc:sldMkLst>
        <pc:spChg chg="mod">
          <ac:chgData name="賴 銘祥(lai minghsiang)/ADT/經企・革新・PEGAS@s" userId="b5d9adcc-df4e-4f23-b752-f14877e7bec2" providerId="ADAL" clId="{580901FD-9D18-471B-90AA-20050C75F335}" dt="2024-09-06T07:01:55.783" v="7303"/>
          <ac:spMkLst>
            <pc:docMk/>
            <pc:sldMk cId="1424229005" sldId="2147376595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5" creationId="{F3661E09-24BB-287C-FBEA-DE043A427F99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9.069" v="7296" actId="478"/>
          <ac:spMkLst>
            <pc:docMk/>
            <pc:sldMk cId="1424229005" sldId="2147376595"/>
            <ac:spMk id="7" creationId="{F0E645FA-9A4F-88CC-0FEF-DD7ABA77E5C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5.249" v="7302" actId="1076"/>
          <ac:spMkLst>
            <pc:docMk/>
            <pc:sldMk cId="1424229005" sldId="2147376595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2.268" v="7291" actId="478"/>
          <ac:spMkLst>
            <pc:docMk/>
            <pc:sldMk cId="1424229005" sldId="2147376595"/>
            <ac:spMk id="11" creationId="{287CE19B-256B-31A1-F9DB-D404B4D6102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2" creationId="{FFF44D2A-2198-0D47-9B8C-781FA042509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3.836" v="7301" actId="1076"/>
          <ac:spMkLst>
            <pc:docMk/>
            <pc:sldMk cId="1424229005" sldId="2147376595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6" creationId="{98B1C5EF-56BA-65AD-5AD2-B093B6E94B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7" creationId="{578BEF6C-9DF1-81B9-4FBE-5CA0AA5E413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5.123" v="7294" actId="478"/>
          <ac:spMkLst>
            <pc:docMk/>
            <pc:sldMk cId="1424229005" sldId="2147376595"/>
            <ac:spMk id="18" creationId="{1FE0430C-6F20-8BC4-4D77-AA46F373694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9" creationId="{238CA36F-E1B0-9C0B-AE17-63B0D7DC69A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2.708" v="7299" actId="1076"/>
          <ac:spMkLst>
            <pc:docMk/>
            <pc:sldMk cId="1424229005" sldId="2147376595"/>
            <ac:spMk id="20" creationId="{2D236AD1-74E9-617C-95CD-F98D67493E4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7:01:34.172" v="7293" actId="478"/>
          <ac:spMkLst>
            <pc:docMk/>
            <pc:sldMk cId="1424229005" sldId="2147376595"/>
            <ac:spMk id="21" creationId="{C8F01DE6-DEA7-505C-2573-703AA8ECDC3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3:25.025" v="7360" actId="1076"/>
          <ac:spMkLst>
            <pc:docMk/>
            <pc:sldMk cId="1424229005" sldId="2147376595"/>
            <ac:spMk id="24" creationId="{399BE4A2-9664-CB21-FBF0-D66A797AB68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7:01:36.664" v="7295" actId="478"/>
          <ac:picMkLst>
            <pc:docMk/>
            <pc:sldMk cId="1424229005" sldId="2147376595"/>
            <ac:picMk id="2" creationId="{B97718A3-BE1D-E7DB-F8FB-38FA8620360B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01:41.586" v="7298" actId="1076"/>
          <ac:picMkLst>
            <pc:docMk/>
            <pc:sldMk cId="1424229005" sldId="2147376595"/>
            <ac:picMk id="3" creationId="{060C680B-701A-52A9-B968-DA313417509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7:01:33.014" v="7292" actId="478"/>
          <ac:picMkLst>
            <pc:docMk/>
            <pc:sldMk cId="1424229005" sldId="2147376595"/>
            <ac:picMk id="6" creationId="{26790C13-BDDD-8809-8D22-887A9F9961C6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1:40.084" v="7297" actId="478"/>
          <ac:cxnSpMkLst>
            <pc:docMk/>
            <pc:sldMk cId="1424229005" sldId="2147376595"/>
            <ac:cxnSpMk id="14" creationId="{FD6DB8B5-94A1-28F8-F220-462A8331BDF1}"/>
          </ac:cxnSpMkLst>
        </pc:cxnChg>
      </pc:sldChg>
      <pc:sldChg chg="addSp delSp modSp mod ord modNotesTx">
        <pc:chgData name="賴 銘祥(lai minghsiang)/ADT/經企・革新・PEGAS@s" userId="b5d9adcc-df4e-4f23-b752-f14877e7bec2" providerId="ADAL" clId="{580901FD-9D18-471B-90AA-20050C75F335}" dt="2024-09-06T06:05:16.603" v="4646" actId="20577"/>
        <pc:sldMkLst>
          <pc:docMk/>
          <pc:sldMk cId="1140929254" sldId="2147376596"/>
        </pc:sldMkLst>
        <pc:spChg chg="mod">
          <ac:chgData name="賴 銘祥(lai minghsiang)/ADT/經企・革新・PEGAS@s" userId="b5d9adcc-df4e-4f23-b752-f14877e7bec2" providerId="ADAL" clId="{580901FD-9D18-471B-90AA-20050C75F335}" dt="2024-09-06T06:05:16.603" v="4646" actId="20577"/>
          <ac:spMkLst>
            <pc:docMk/>
            <pc:sldMk cId="1140929254" sldId="2147376596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4:23:47.155" v="2341" actId="20577"/>
          <ac:spMkLst>
            <pc:docMk/>
            <pc:sldMk cId="1140929254" sldId="2147376596"/>
            <ac:spMk id="5" creationId="{9566E582-DD77-3876-ADE6-128DB706D8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4:01:24.120" v="2105" actId="6549"/>
          <ac:spMkLst>
            <pc:docMk/>
            <pc:sldMk cId="1140929254" sldId="2147376596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8.530" v="2101" actId="478"/>
          <ac:spMkLst>
            <pc:docMk/>
            <pc:sldMk cId="1140929254" sldId="2147376596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6.822" v="1594" actId="478"/>
          <ac:spMkLst>
            <pc:docMk/>
            <pc:sldMk cId="1140929254" sldId="2147376596"/>
            <ac:spMk id="9" creationId="{455A73E4-1924-198D-B550-C86FAA549B1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6.596" v="2100" actId="478"/>
          <ac:spMkLst>
            <pc:docMk/>
            <pc:sldMk cId="1140929254" sldId="2147376596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4" creationId="{8E1784D3-1991-5AFF-C86E-C5F7C5D8723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4.184" v="1593" actId="478"/>
          <ac:spMkLst>
            <pc:docMk/>
            <pc:sldMk cId="1140929254" sldId="2147376596"/>
            <ac:spMk id="18" creationId="{50BA3882-9854-3AD4-E8B0-F1EC31274D55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01:15.246" v="2099" actId="478"/>
          <ac:picMkLst>
            <pc:docMk/>
            <pc:sldMk cId="1140929254" sldId="2147376596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6.596" v="2100" actId="478"/>
          <ac:picMkLst>
            <pc:docMk/>
            <pc:sldMk cId="1140929254" sldId="2147376596"/>
            <ac:picMk id="3" creationId="{8A3598E9-4AEA-D615-7A6A-C3B2C490E498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20.116" v="2103" actId="478"/>
          <ac:picMkLst>
            <pc:docMk/>
            <pc:sldMk cId="1140929254" sldId="2147376596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9.330" v="2102" actId="478"/>
          <ac:picMkLst>
            <pc:docMk/>
            <pc:sldMk cId="1140929254" sldId="2147376596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01:20.965" v="2104" actId="478"/>
          <ac:cxnSpMkLst>
            <pc:docMk/>
            <pc:sldMk cId="1140929254" sldId="2147376596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6" creationId="{A6BE0126-2689-87D0-4395-CD8965FB8250}"/>
          </ac:cxnSpMkLst>
        </pc:cxnChg>
      </pc:sldChg>
      <pc:sldChg chg="addSp delSp modSp mod">
        <pc:chgData name="賴 銘祥(lai minghsiang)/ADT/經企・革新・PEGAS@s" userId="b5d9adcc-df4e-4f23-b752-f14877e7bec2" providerId="ADAL" clId="{580901FD-9D18-471B-90AA-20050C75F335}" dt="2024-09-06T08:22:32.049" v="9047" actId="1076"/>
        <pc:sldMkLst>
          <pc:docMk/>
          <pc:sldMk cId="3201732658" sldId="2147376597"/>
        </pc:sldMkLst>
        <pc:spChg chg="mod">
          <ac:chgData name="賴 銘祥(lai minghsiang)/ADT/經企・革新・PEGAS@s" userId="b5d9adcc-df4e-4f23-b752-f14877e7bec2" providerId="ADAL" clId="{580901FD-9D18-471B-90AA-20050C75F335}" dt="2024-09-06T08:20:36.501" v="8907" actId="20577"/>
          <ac:spMkLst>
            <pc:docMk/>
            <pc:sldMk cId="3201732658" sldId="2147376597"/>
            <ac:spMk id="2" creationId="{D41344F5-CF8D-B649-74AB-67565E52A7E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2:32.049" v="9047" actId="1076"/>
          <ac:spMkLst>
            <pc:docMk/>
            <pc:sldMk cId="3201732658" sldId="2147376597"/>
            <ac:spMk id="3" creationId="{56F55547-C8B8-34B4-BC2C-DD399EFA1E0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1.652" v="8909" actId="478"/>
          <ac:spMkLst>
            <pc:docMk/>
            <pc:sldMk cId="3201732658" sldId="2147376597"/>
            <ac:spMk id="12" creationId="{62B4338C-3D1C-1F9F-C6D0-24F51A4E52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5" creationId="{18F3BA40-FD95-151F-1C43-E7E534776635}"/>
          </ac:picMkLst>
        </pc:picChg>
      </pc:sldChg>
      <pc:sldChg chg="modSp mod ord">
        <pc:chgData name="賴 銘祥(lai minghsiang)/ADT/經企・革新・PEGAS@s" userId="b5d9adcc-df4e-4f23-b752-f14877e7bec2" providerId="ADAL" clId="{580901FD-9D18-471B-90AA-20050C75F335}" dt="2024-09-06T06:43:28.427" v="6409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580901FD-9D18-471B-90AA-20050C75F335}" dt="2024-09-06T06:43:28.427" v="6409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del">
        <pc:chgData name="賴 銘祥(lai minghsiang)/ADT/經企・革新・PEGAS@s" userId="b5d9adcc-df4e-4f23-b752-f14877e7bec2" providerId="ADAL" clId="{580901FD-9D18-471B-90AA-20050C75F335}" dt="2024-09-06T08:27:36.565" v="9385" actId="47"/>
        <pc:sldMkLst>
          <pc:docMk/>
          <pc:sldMk cId="987449154" sldId="2147376600"/>
        </pc:sldMkLst>
      </pc:sldChg>
      <pc:sldChg chg="addSp modSp mod ord">
        <pc:chgData name="賴 銘祥(lai minghsiang)/ADT/經企・革新・PEGAS@s" userId="b5d9adcc-df4e-4f23-b752-f14877e7bec2" providerId="ADAL" clId="{580901FD-9D18-471B-90AA-20050C75F335}" dt="2024-09-06T03:44:01.226" v="1059" actId="20577"/>
        <pc:sldMkLst>
          <pc:docMk/>
          <pc:sldMk cId="1455387859" sldId="2147376601"/>
        </pc:sldMkLst>
        <pc:spChg chg="mod">
          <ac:chgData name="賴 銘祥(lai minghsiang)/ADT/經企・革新・PEGAS@s" userId="b5d9adcc-df4e-4f23-b752-f14877e7bec2" providerId="ADAL" clId="{580901FD-9D18-471B-90AA-20050C75F335}" dt="2024-09-06T03:42:06.353" v="881" actId="1076"/>
          <ac:spMkLst>
            <pc:docMk/>
            <pc:sldMk cId="1455387859" sldId="2147376601"/>
            <ac:spMk id="2" creationId="{AE9A4FFB-ADC7-F712-6A5F-E5B4FC2C8F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3:43:55.103" v="1049" actId="207"/>
          <ac:spMkLst>
            <pc:docMk/>
            <pc:sldMk cId="1455387859" sldId="2147376601"/>
            <ac:spMk id="3" creationId="{659A03A7-6856-5849-3A6A-104324FF00BB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3:44:01.226" v="1059" actId="20577"/>
          <ac:spMkLst>
            <pc:docMk/>
            <pc:sldMk cId="1455387859" sldId="2147376601"/>
            <ac:spMk id="6" creationId="{7532A83F-2B67-6D40-D6CC-4BA4DD5F1D26}"/>
          </ac:spMkLst>
        </pc:spChg>
      </pc:sldChg>
      <pc:sldChg chg="modSp mod modNotesTx">
        <pc:chgData name="賴 銘祥(lai minghsiang)/ADT/經企・革新・PEGAS@s" userId="b5d9adcc-df4e-4f23-b752-f14877e7bec2" providerId="ADAL" clId="{580901FD-9D18-471B-90AA-20050C75F335}" dt="2024-09-06T03:45:50.909" v="1200" actId="20577"/>
        <pc:sldMkLst>
          <pc:docMk/>
          <pc:sldMk cId="2119040417" sldId="2147376602"/>
        </pc:sldMkLst>
        <pc:spChg chg="mod">
          <ac:chgData name="賴 銘祥(lai minghsiang)/ADT/經企・革新・PEGAS@s" userId="b5d9adcc-df4e-4f23-b752-f14877e7bec2" providerId="ADAL" clId="{580901FD-9D18-471B-90AA-20050C75F335}" dt="2024-09-06T03:30:33.013" v="28" actId="20577"/>
          <ac:spMkLst>
            <pc:docMk/>
            <pc:sldMk cId="2119040417" sldId="2147376602"/>
            <ac:spMk id="26" creationId="{7A3826FC-5FF2-615E-9630-BB1E13074160}"/>
          </ac:spMkLst>
        </pc:spChg>
      </pc:sldChg>
      <pc:sldChg chg="del ord">
        <pc:chgData name="賴 銘祥(lai minghsiang)/ADT/經企・革新・PEGAS@s" userId="b5d9adcc-df4e-4f23-b752-f14877e7bec2" providerId="ADAL" clId="{580901FD-9D18-471B-90AA-20050C75F335}" dt="2024-09-06T07:07:39.950" v="7415" actId="2696"/>
        <pc:sldMkLst>
          <pc:docMk/>
          <pc:sldMk cId="538228733" sldId="2147376603"/>
        </pc:sldMkLst>
      </pc:sldChg>
      <pc:sldChg chg="add">
        <pc:chgData name="賴 銘祥(lai minghsiang)/ADT/經企・革新・PEGAS@s" userId="b5d9adcc-df4e-4f23-b752-f14877e7bec2" providerId="ADAL" clId="{580901FD-9D18-471B-90AA-20050C75F335}" dt="2024-09-06T07:07:43.007" v="7416"/>
        <pc:sldMkLst>
          <pc:docMk/>
          <pc:sldMk cId="2807041095" sldId="2147376603"/>
        </pc:sldMkLst>
      </pc:sldChg>
      <pc:sldChg chg="modSp add mod ord modNotesTx">
        <pc:chgData name="賴 銘祥(lai minghsiang)/ADT/經企・革新・PEGAS@s" userId="b5d9adcc-df4e-4f23-b752-f14877e7bec2" providerId="ADAL" clId="{580901FD-9D18-471B-90AA-20050C75F335}" dt="2024-09-06T06:05:24.632" v="4655" actId="20577"/>
        <pc:sldMkLst>
          <pc:docMk/>
          <pc:sldMk cId="3496065457" sldId="2147376604"/>
        </pc:sldMkLst>
        <pc:spChg chg="mod">
          <ac:chgData name="賴 銘祥(lai minghsiang)/ADT/經企・革新・PEGAS@s" userId="b5d9adcc-df4e-4f23-b752-f14877e7bec2" providerId="ADAL" clId="{580901FD-9D18-471B-90AA-20050C75F335}" dt="2024-09-06T06:05:24.632" v="4655" actId="20577"/>
          <ac:spMkLst>
            <pc:docMk/>
            <pc:sldMk cId="3496065457" sldId="2147376604"/>
            <ac:spMk id="4" creationId="{CA4173F5-603F-AD6F-344C-515C335AA521}"/>
          </ac:spMkLst>
        </pc:sp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33.783" v="4664" actId="20577"/>
        <pc:sldMkLst>
          <pc:docMk/>
          <pc:sldMk cId="2058907571" sldId="2147376605"/>
        </pc:sldMkLst>
        <pc:spChg chg="mod">
          <ac:chgData name="賴 銘祥(lai minghsiang)/ADT/經企・革新・PEGAS@s" userId="b5d9adcc-df4e-4f23-b752-f14877e7bec2" providerId="ADAL" clId="{580901FD-9D18-471B-90AA-20050C75F335}" dt="2024-09-06T06:05:33.783" v="4664" actId="20577"/>
          <ac:spMkLst>
            <pc:docMk/>
            <pc:sldMk cId="2058907571" sldId="2147376605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5:35:46.611" v="3039" actId="478"/>
          <ac:spMkLst>
            <pc:docMk/>
            <pc:sldMk cId="2058907571" sldId="2147376605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7.874" v="2717" actId="478"/>
          <ac:spMkLst>
            <pc:docMk/>
            <pc:sldMk cId="2058907571" sldId="2147376605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6.630" v="2716" actId="478"/>
          <ac:spMkLst>
            <pc:docMk/>
            <pc:sldMk cId="2058907571" sldId="2147376605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4" creationId="{8E1784D3-1991-5AFF-C86E-C5F7C5D87231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3:56.917" v="2897" actId="22"/>
          <ac:spMkLst>
            <pc:docMk/>
            <pc:sldMk cId="2058907571" sldId="2147376605"/>
            <ac:spMk id="18" creationId="{3B79458A-C211-1D7D-B851-C21BF181C67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4:25.636" v="2922" actId="1076"/>
          <ac:spMkLst>
            <pc:docMk/>
            <pc:sldMk cId="2058907571" sldId="2147376605"/>
            <ac:spMk id="20" creationId="{529213BA-4380-C2FF-9607-D4D433409C57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6:53.861" v="3041" actId="22"/>
          <ac:spMkLst>
            <pc:docMk/>
            <pc:sldMk cId="2058907571" sldId="2147376605"/>
            <ac:spMk id="22" creationId="{734AD73B-3843-DCB1-7DC2-852E4E6D6BB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8:00.095" v="3151" actId="20577"/>
          <ac:spMkLst>
            <pc:docMk/>
            <pc:sldMk cId="2058907571" sldId="2147376605"/>
            <ac:spMk id="23" creationId="{2A3AFDDC-BC04-C02F-3138-CE710BA32E6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3" creationId="{8A3598E9-4AEA-D615-7A6A-C3B2C490E498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5:32:50.404" v="2858" actId="1076"/>
          <ac:picMkLst>
            <pc:docMk/>
            <pc:sldMk cId="2058907571" sldId="2147376605"/>
            <ac:picMk id="5" creationId="{CA571688-9FDA-2877-53E7-39FB340B12E2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2.029" v="2713" actId="478"/>
          <ac:picMkLst>
            <pc:docMk/>
            <pc:sldMk cId="2058907571" sldId="2147376605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5.594" v="2715" actId="478"/>
          <ac:picMkLst>
            <pc:docMk/>
            <pc:sldMk cId="2058907571" sldId="2147376605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6" creationId="{A6BE0126-2689-87D0-4395-CD8965FB8250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40.667" v="4672" actId="20577"/>
        <pc:sldMkLst>
          <pc:docMk/>
          <pc:sldMk cId="4097281718" sldId="2147376606"/>
        </pc:sldMkLst>
        <pc:spChg chg="add mod">
          <ac:chgData name="賴 銘祥(lai minghsiang)/ADT/經企・革新・PEGAS@s" userId="b5d9adcc-df4e-4f23-b752-f14877e7bec2" providerId="ADAL" clId="{580901FD-9D18-471B-90AA-20050C75F335}" dt="2024-09-06T05:43:25.429" v="3542" actId="20577"/>
          <ac:spMkLst>
            <pc:docMk/>
            <pc:sldMk cId="4097281718" sldId="2147376606"/>
            <ac:spMk id="2" creationId="{35378731-31F1-BC82-1530-27805AD3F92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05:40.667" v="4672" actId="20577"/>
          <ac:spMkLst>
            <pc:docMk/>
            <pc:sldMk cId="4097281718" sldId="2147376606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5:39:52.638" v="3258" actId="1076"/>
          <ac:spMkLst>
            <pc:docMk/>
            <pc:sldMk cId="4097281718" sldId="2147376606"/>
            <ac:spMk id="20" creationId="{529213BA-4380-C2FF-9607-D4D433409C5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5:39:47.678" v="3256" actId="478"/>
          <ac:spMkLst>
            <pc:docMk/>
            <pc:sldMk cId="4097281718" sldId="2147376606"/>
            <ac:spMk id="23" creationId="{2A3AFDDC-BC04-C02F-3138-CE710BA32E6C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5:39:49.770" v="3257" actId="1076"/>
          <ac:picMkLst>
            <pc:docMk/>
            <pc:sldMk cId="4097281718" sldId="2147376606"/>
            <ac:picMk id="5" creationId="{CA571688-9FDA-2877-53E7-39FB340B12E2}"/>
          </ac:picMkLst>
        </pc:picChg>
      </pc:sldChg>
      <pc:sldChg chg="addSp delSp modSp add mod ord modNotesTx">
        <pc:chgData name="賴 銘祥(lai minghsiang)/ADT/經企・革新・PEGAS@s" userId="b5d9adcc-df4e-4f23-b752-f14877e7bec2" providerId="ADAL" clId="{580901FD-9D18-471B-90AA-20050C75F335}" dt="2024-09-06T06:40:43.206" v="6293" actId="20577"/>
        <pc:sldMkLst>
          <pc:docMk/>
          <pc:sldMk cId="1747179363" sldId="2147376607"/>
        </pc:sldMkLst>
        <pc:spChg chg="add mod">
          <ac:chgData name="賴 銘祥(lai minghsiang)/ADT/經企・革新・PEGAS@s" userId="b5d9adcc-df4e-4f23-b752-f14877e7bec2" providerId="ADAL" clId="{580901FD-9D18-471B-90AA-20050C75F335}" dt="2024-09-06T06:18:21.999" v="5264" actId="20577"/>
          <ac:spMkLst>
            <pc:docMk/>
            <pc:sldMk cId="1747179363" sldId="2147376607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0:43.206" v="6293" actId="20577"/>
          <ac:spMkLst>
            <pc:docMk/>
            <pc:sldMk cId="1747179363" sldId="2147376607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6:06:04.262" v="4690" actId="478"/>
          <ac:spMkLst>
            <pc:docMk/>
            <pc:sldMk cId="1747179363" sldId="2147376607"/>
            <ac:spMk id="5" creationId="{9566E582-DD77-3876-ADE6-128DB706D850}"/>
          </ac:spMkLst>
        </pc:spChg>
        <pc:picChg chg="add mod">
          <ac:chgData name="賴 銘祥(lai minghsiang)/ADT/經企・革新・PEGAS@s" userId="b5d9adcc-df4e-4f23-b752-f14877e7bec2" providerId="ADAL" clId="{580901FD-9D18-471B-90AA-20050C75F335}" dt="2024-09-06T06:17:30.161" v="5198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41:35.236" v="6307" actId="20577"/>
        <pc:sldMkLst>
          <pc:docMk/>
          <pc:sldMk cId="3178087234" sldId="2147376608"/>
        </pc:sldMkLst>
        <pc:spChg chg="del">
          <ac:chgData name="賴 銘祥(lai minghsiang)/ADT/經企・革新・PEGAS@s" userId="b5d9adcc-df4e-4f23-b752-f14877e7bec2" providerId="ADAL" clId="{580901FD-9D18-471B-90AA-20050C75F335}" dt="2024-09-06T06:29:08.183" v="5844" actId="478"/>
          <ac:spMkLst>
            <pc:docMk/>
            <pc:sldMk cId="3178087234" sldId="2147376608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1:35.236" v="6307" actId="20577"/>
          <ac:spMkLst>
            <pc:docMk/>
            <pc:sldMk cId="3178087234" sldId="2147376608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39:02.649" v="6245" actId="20577"/>
          <ac:spMkLst>
            <pc:docMk/>
            <pc:sldMk cId="3178087234" sldId="2147376608"/>
            <ac:spMk id="5" creationId="{D261ABB1-41E0-790B-BF22-D5E661543D3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6:29:08.814" v="5845" actId="478"/>
          <ac:picMkLst>
            <pc:docMk/>
            <pc:sldMk cId="3178087234" sldId="2147376608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7:00:07.506" v="7290" actId="20577"/>
        <pc:sldMkLst>
          <pc:docMk/>
          <pc:sldMk cId="3378838963" sldId="2147376609"/>
        </pc:sldMkLst>
        <pc:spChg chg="add mod">
          <ac:chgData name="賴 銘祥(lai minghsiang)/ADT/經企・革新・PEGAS@s" userId="b5d9adcc-df4e-4f23-b752-f14877e7bec2" providerId="ADAL" clId="{580901FD-9D18-471B-90AA-20050C75F335}" dt="2024-09-06T06:52:20.176" v="6829" actId="1076"/>
          <ac:spMkLst>
            <pc:docMk/>
            <pc:sldMk cId="3378838963" sldId="2147376609"/>
            <ac:spMk id="2" creationId="{AB0B0CE7-D96C-AAF9-3B6A-8B7E5C5E1D7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3:03.302" v="6399" actId="20577"/>
          <ac:spMkLst>
            <pc:docMk/>
            <pc:sldMk cId="3378838963" sldId="2147376609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6:42:10.686" v="6320" actId="478"/>
          <ac:spMkLst>
            <pc:docMk/>
            <pc:sldMk cId="3378838963" sldId="2147376609"/>
            <ac:spMk id="5" creationId="{D261ABB1-41E0-790B-BF22-D5E661543D3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8" creationId="{0E2A706F-69FA-543C-40AD-EBCCEEE0687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9" creationId="{C666EDAE-C5A9-6853-DD78-8ADFC5BEB12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0" creationId="{3101EC17-AA93-7518-A2C5-D1C0AF02AC6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1" creationId="{DA3EA1F4-F3A0-B040-B551-56D5FA1D15BF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2" creationId="{F44658F7-08BF-D8AB-5DC8-204126536A8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3" creationId="{BAA9A16C-4FE0-A456-FA17-69B0685B848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6.028" v="6915" actId="1076"/>
          <ac:spMkLst>
            <pc:docMk/>
            <pc:sldMk cId="3378838963" sldId="2147376609"/>
            <ac:spMk id="15" creationId="{A38FDA4C-5A33-E739-78B8-B9CF5319435D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6" creationId="{8CA88B1F-BD4B-7CBA-E1C9-AE8B7043A69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0.346" v="6910" actId="1076"/>
          <ac:spMkLst>
            <pc:docMk/>
            <pc:sldMk cId="3378838963" sldId="2147376609"/>
            <ac:spMk id="17" creationId="{BE6A28EC-25D6-BC21-B82D-30DFDF1EDF65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8" creationId="{DE65E407-DA69-28F7-25AD-4A322EE3CEF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3.014" v="6911" actId="1076"/>
          <ac:spMkLst>
            <pc:docMk/>
            <pc:sldMk cId="3378838963" sldId="2147376609"/>
            <ac:spMk id="19" creationId="{ABDF7373-81E4-01ED-2C6B-5126D224D05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8.174" v="6916" actId="1076"/>
          <ac:spMkLst>
            <pc:docMk/>
            <pc:sldMk cId="3378838963" sldId="2147376609"/>
            <ac:spMk id="20" creationId="{539E19D2-E92D-5817-FCDB-ECEB0A8E9C66}"/>
          </ac:spMkLst>
        </pc:spChg>
        <pc:cxn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cxnSpMkLst>
            <pc:docMk/>
            <pc:sldMk cId="3378838963" sldId="2147376609"/>
            <ac:cxnSpMk id="7" creationId="{9245AC8E-0CD8-9C67-7C11-235ABE354432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5:28.996" v="6912" actId="14100"/>
          <ac:cxnSpMkLst>
            <pc:docMk/>
            <pc:sldMk cId="3378838963" sldId="2147376609"/>
            <ac:cxnSpMk id="14" creationId="{A0202582-5FD9-AFA6-B8FB-AB7DCC2ACA4F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6:21.251" v="6921" actId="208"/>
          <ac:cxnSpMkLst>
            <pc:docMk/>
            <pc:sldMk cId="3378838963" sldId="2147376609"/>
            <ac:cxnSpMk id="23" creationId="{E95FBE8B-5402-BF2B-A1EC-127D8E0C4797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4:16.726" v="8300" actId="20577"/>
        <pc:sldMkLst>
          <pc:docMk/>
          <pc:sldMk cId="3584911165" sldId="2147376610"/>
        </pc:sldMkLst>
        <pc:spChg chg="add mod">
          <ac:chgData name="賴 銘祥(lai minghsiang)/ADT/經企・革新・PEGAS@s" userId="b5d9adcc-df4e-4f23-b752-f14877e7bec2" providerId="ADAL" clId="{580901FD-9D18-471B-90AA-20050C75F335}" dt="2024-09-06T08:02:51.585" v="8233" actId="1076"/>
          <ac:spMkLst>
            <pc:docMk/>
            <pc:sldMk cId="3584911165" sldId="2147376610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8:47.834" v="7461" actId="20577"/>
          <ac:spMkLst>
            <pc:docMk/>
            <pc:sldMk cId="3584911165" sldId="2147376610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5" creationId="{F5AAA563-65C3-0CFB-37DE-BF03FB4D6DE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6" creationId="{AE29D28F-1886-A03D-6E82-3A735CFE6D7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40.051" v="8231" actId="478"/>
          <ac:spMkLst>
            <pc:docMk/>
            <pc:sldMk cId="3584911165" sldId="2147376610"/>
            <ac:spMk id="7" creationId="{984D96A4-2184-0229-8A10-A117447969B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9" creationId="{B1AF2BA0-4ED3-B501-3FC5-C08A0FBDB74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53.131" v="8234" actId="478"/>
          <ac:spMkLst>
            <pc:docMk/>
            <pc:sldMk cId="3584911165" sldId="2147376610"/>
            <ac:spMk id="11" creationId="{F8992FDB-9A54-11CC-91BD-558935E74E3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21:10.819" v="7481" actId="478"/>
          <ac:spMkLst>
            <pc:docMk/>
            <pc:sldMk cId="3584911165" sldId="2147376610"/>
            <ac:spMk id="15" creationId="{CB04C14D-9B36-402B-84D3-E689C1108D5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38.718" v="8140"/>
          <ac:spMkLst>
            <pc:docMk/>
            <pc:sldMk cId="3584911165" sldId="2147376610"/>
            <ac:spMk id="16" creationId="{6A57B021-AD91-56DC-FA5D-A1ADC775C613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18" creationId="{C08405C1-E605-889A-0EAB-75F9ACE3E0C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0" creationId="{2D236AD1-74E9-617C-95CD-F98D67493E4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4" creationId="{399BE4A2-9664-CB21-FBF0-D66A797AB686}"/>
          </ac:spMkLst>
        </pc:spChg>
        <pc:gr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grpSpMkLst>
            <pc:docMk/>
            <pc:sldMk cId="3584911165" sldId="2147376610"/>
            <ac:grpSpMk id="12" creationId="{246C4687-E575-DE2E-F1B3-3D97743837D2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7:08:35.604" v="7457" actId="478"/>
          <ac:picMkLst>
            <pc:docMk/>
            <pc:sldMk cId="3584911165" sldId="2147376610"/>
            <ac:picMk id="3" creationId="{060C680B-701A-52A9-B968-DA313417509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01:38.718" v="8140"/>
          <ac:picMkLst>
            <pc:docMk/>
            <pc:sldMk cId="3584911165" sldId="2147376610"/>
            <ac:picMk id="14" creationId="{2888125D-D6B1-ACB4-7A7A-5FB3AE25784A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2:58.178" v="8236" actId="478"/>
          <ac:picMkLst>
            <pc:docMk/>
            <pc:sldMk cId="3584911165" sldId="2147376610"/>
            <ac:picMk id="19" creationId="{8CE302AC-82ED-3856-3DB0-6206B4062A2B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8:35.604" v="7457" actId="478"/>
          <ac:cxnSpMkLst>
            <pc:docMk/>
            <pc:sldMk cId="3584911165" sldId="2147376610"/>
            <ac:cxnSpMk id="10" creationId="{2C85E54A-B73D-DA3B-4E95-38472044511C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8:01:38.718" v="8140"/>
          <ac:cxnSpMkLst>
            <pc:docMk/>
            <pc:sldMk cId="3584911165" sldId="2147376610"/>
            <ac:cxnSpMk id="17" creationId="{EB82410F-3415-6F01-4D42-69C92E032091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6:10.126" v="8383" actId="20577"/>
        <pc:sldMkLst>
          <pc:docMk/>
          <pc:sldMk cId="2976714488" sldId="2147376611"/>
        </pc:sldMkLst>
        <pc:spChg chg="del">
          <ac:chgData name="賴 銘祥(lai minghsiang)/ADT/經企・革新・PEGAS@s" userId="b5d9adcc-df4e-4f23-b752-f14877e7bec2" providerId="ADAL" clId="{580901FD-9D18-471B-90AA-20050C75F335}" dt="2024-09-06T07:54:46.419" v="8009" actId="478"/>
          <ac:spMkLst>
            <pc:docMk/>
            <pc:sldMk cId="2976714488" sldId="2147376611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10.205" v="8138"/>
          <ac:spMkLst>
            <pc:docMk/>
            <pc:sldMk cId="2976714488" sldId="2147376611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5:22.584" v="8012"/>
          <ac:spMkLst>
            <pc:docMk/>
            <pc:sldMk cId="2976714488" sldId="2147376611"/>
            <ac:spMk id="6" creationId="{0C613028-0702-34E1-E114-CCB4D84DD5F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2.300" v="8090" actId="478"/>
          <ac:spMkLst>
            <pc:docMk/>
            <pc:sldMk cId="2976714488" sldId="2147376611"/>
            <ac:spMk id="8" creationId="{B367AA02-7446-C4BD-0EFF-B7BADCDB4B6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8.852" v="8093" actId="478"/>
          <ac:spMkLst>
            <pc:docMk/>
            <pc:sldMk cId="2976714488" sldId="2147376611"/>
            <ac:spMk id="10" creationId="{8EF05583-8DBC-E8A5-A32E-6A6E3AB2B85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19.462" v="8238" actId="478"/>
          <ac:spMkLst>
            <pc:docMk/>
            <pc:sldMk cId="2976714488" sldId="2147376611"/>
            <ac:spMk id="11" creationId="{1548EC64-E18B-C047-A4D1-A10D04F8952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2" creationId="{4A19894C-EFC7-FD61-11A9-CB393F84788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4" creationId="{92FFE642-4316-34EB-8A7E-D779CFA1D656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5" creationId="{8E5899E7-AD45-679D-A4D3-CF5912F01214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2.995" v="8240" actId="478"/>
          <ac:spMkLst>
            <pc:docMk/>
            <pc:sldMk cId="2976714488" sldId="2147376611"/>
            <ac:spMk id="16" creationId="{55A52DD7-5DD8-C53C-A965-8E608CF80EE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7" creationId="{90F0F6C3-D1B3-34C4-DD63-E5DF1CD4FB9B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8" creationId="{5C6F1879-C92B-B6F2-309F-A3DB235036D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9" creationId="{6E364240-F3A1-7455-E43E-1F22B7DAC064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2" creationId="{0076382F-777F-CC46-8FD5-5743E9B998F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5" creationId="{B0C90873-3CD3-3FC4-E916-7840F7368372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28" creationId="{C500EBDE-1DEB-3AE0-5704-353E7CA506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29" creationId="{EB552C3C-75AF-01C4-B91C-E4E6208B994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2" creationId="{30049AF4-0F19-2ACE-61F7-DFC438A7129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4" creationId="{A0DCF4B7-4EED-B4B0-422C-2BDBE8AE4C5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6:10.126" v="8383" actId="20577"/>
          <ac:spMkLst>
            <pc:docMk/>
            <pc:sldMk cId="2976714488" sldId="2147376611"/>
            <ac:spMk id="36" creationId="{2B3612D7-D640-D3AA-6B76-32C4706E981E}"/>
          </ac:spMkLst>
        </pc:spChg>
        <pc:grpChg chg="add del mod">
          <ac:chgData name="賴 銘祥(lai minghsiang)/ADT/經企・革新・PEGAS@s" userId="b5d9adcc-df4e-4f23-b752-f14877e7bec2" providerId="ADAL" clId="{580901FD-9D18-471B-90AA-20050C75F335}" dt="2024-09-06T07:56:42.960" v="8091" actId="478"/>
          <ac:grpSpMkLst>
            <pc:docMk/>
            <pc:sldMk cId="2976714488" sldId="2147376611"/>
            <ac:grpSpMk id="3" creationId="{4DD70E13-7440-0DF0-1FC4-B3EE5D32A8D2}"/>
          </ac:grpSpMkLst>
        </pc:grpChg>
        <pc:gr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grpSpMkLst>
            <pc:docMk/>
            <pc:sldMk cId="2976714488" sldId="2147376611"/>
            <ac:grpSpMk id="20" creationId="{587482E7-C36D-1385-C3DB-BE9A39CFD251}"/>
          </ac:grpSpMkLst>
        </pc:grpChg>
        <pc:grpChg chg="add del mod">
          <ac:chgData name="賴 銘祥(lai minghsiang)/ADT/經企・革新・PEGAS@s" userId="b5d9adcc-df4e-4f23-b752-f14877e7bec2" providerId="ADAL" clId="{580901FD-9D18-471B-90AA-20050C75F335}" dt="2024-09-06T08:03:17.466" v="8237" actId="478"/>
          <ac:grpSpMkLst>
            <pc:docMk/>
            <pc:sldMk cId="2976714488" sldId="2147376611"/>
            <ac:grpSpMk id="23" creationId="{9E1E0BA3-FD1B-AFBE-2784-3AD0052004C7}"/>
          </ac:grpSpMkLst>
        </pc:grpChg>
        <pc:picChg chg="mod">
          <ac:chgData name="賴 銘祥(lai minghsiang)/ADT/經企・革新・PEGAS@s" userId="b5d9adcc-df4e-4f23-b752-f14877e7bec2" providerId="ADAL" clId="{580901FD-9D18-471B-90AA-20050C75F335}" dt="2024-09-06T07:55:22.584" v="8012"/>
          <ac:picMkLst>
            <pc:docMk/>
            <pc:sldMk cId="2976714488" sldId="2147376611"/>
            <ac:picMk id="5" creationId="{BD405EC8-73F1-B550-953E-1848EF388445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9" creationId="{ABFE219C-CB58-8545-F28C-73491E88B9BC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1" creationId="{5F4393CA-7EEC-7FA0-B37E-BBC0AFA74998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4" creationId="{8EE63E61-313B-3D11-972A-E593131A5956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27" creationId="{5856886D-8BF4-3BB5-3761-460645AD5B80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3:24.325" v="8241" actId="478"/>
          <ac:picMkLst>
            <pc:docMk/>
            <pc:sldMk cId="2976714488" sldId="2147376611"/>
            <ac:picMk id="35" creationId="{C879C6D8-CA56-A148-C780-00BA9C769E74}"/>
          </ac:picMkLst>
        </pc:picChg>
        <pc:cxnChg chg="mod">
          <ac:chgData name="賴 銘祥(lai minghsiang)/ADT/經企・革新・PEGAS@s" userId="b5d9adcc-df4e-4f23-b752-f14877e7bec2" providerId="ADAL" clId="{580901FD-9D18-471B-90AA-20050C75F335}" dt="2024-09-06T07:55:22.584" v="8012"/>
          <ac:cxnSpMkLst>
            <pc:docMk/>
            <pc:sldMk cId="2976714488" sldId="2147376611"/>
            <ac:cxnSpMk id="7" creationId="{5E892B05-459F-7481-A662-4D7DB3759844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13" creationId="{2451A91D-303D-409D-C8DD-90C23967913B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7:56:44.349" v="8092"/>
          <ac:cxnSpMkLst>
            <pc:docMk/>
            <pc:sldMk cId="2976714488" sldId="2147376611"/>
            <ac:cxnSpMk id="26" creationId="{0E8AF08D-9911-6274-0422-1781B4D749FE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0" creationId="{463792A5-539A-9572-0CAA-71F9371B6AC3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1" creationId="{3A1BD9C6-D53A-61F1-E750-4318FFAAF399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3" creationId="{815AEF86-7AF4-1FDA-FB23-F46EA4166E27}"/>
          </ac:cxnSpMkLst>
        </pc:cxnChg>
      </pc:sldChg>
      <pc:sldChg chg="delSp modSp add mod modNotesTx">
        <pc:chgData name="賴 銘祥(lai minghsiang)/ADT/經企・革新・PEGAS@s" userId="b5d9adcc-df4e-4f23-b752-f14877e7bec2" providerId="ADAL" clId="{580901FD-9D18-471B-90AA-20050C75F335}" dt="2024-09-06T08:30:33.891" v="9545" actId="20577"/>
        <pc:sldMkLst>
          <pc:docMk/>
          <pc:sldMk cId="838145891" sldId="2147376612"/>
        </pc:sldMkLst>
        <pc:spChg chg="mod">
          <ac:chgData name="賴 銘祥(lai minghsiang)/ADT/經企・革新・PEGAS@s" userId="b5d9adcc-df4e-4f23-b752-f14877e7bec2" providerId="ADAL" clId="{580901FD-9D18-471B-90AA-20050C75F335}" dt="2024-09-06T08:07:06.368" v="8421" actId="20577"/>
          <ac:spMkLst>
            <pc:docMk/>
            <pc:sldMk cId="838145891" sldId="2147376612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07:16.909" v="8424" actId="478"/>
          <ac:spMkLst>
            <pc:docMk/>
            <pc:sldMk cId="838145891" sldId="2147376612"/>
            <ac:spMk id="14" creationId="{92FFE642-4316-34EB-8A7E-D779CFA1D656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8" creationId="{5C6F1879-C92B-B6F2-309F-A3DB235036D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9" creationId="{6E364240-F3A1-7455-E43E-1F22B7DAC06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29" creationId="{EB552C3C-75AF-01C4-B91C-E4E6208B99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2" creationId="{30049AF4-0F19-2ACE-61F7-DFC438A7129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4" creationId="{A0DCF4B7-4EED-B4B0-422C-2BDBE8AE4C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30:33.891" v="9545" actId="20577"/>
          <ac:spMkLst>
            <pc:docMk/>
            <pc:sldMk cId="838145891" sldId="2147376612"/>
            <ac:spMk id="36" creationId="{2B3612D7-D640-D3AA-6B76-32C4706E981E}"/>
          </ac:spMkLst>
        </pc:spChg>
        <pc:grpChg chg="del">
          <ac:chgData name="賴 銘祥(lai minghsiang)/ADT/經企・革新・PEGAS@s" userId="b5d9adcc-df4e-4f23-b752-f14877e7bec2" providerId="ADAL" clId="{580901FD-9D18-471B-90AA-20050C75F335}" dt="2024-09-06T08:07:14.364" v="8422" actId="478"/>
          <ac:grpSpMkLst>
            <pc:docMk/>
            <pc:sldMk cId="838145891" sldId="2147376612"/>
            <ac:grpSpMk id="20" creationId="{587482E7-C36D-1385-C3DB-BE9A39CFD251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9" creationId="{ABFE219C-CB58-8545-F28C-73491E88B9BC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27" creationId="{5856886D-8BF4-3BB5-3761-460645AD5B80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13" creationId="{2451A91D-303D-409D-C8DD-90C23967913B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0" creationId="{463792A5-539A-9572-0CAA-71F9371B6AC3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1" creationId="{3A1BD9C6-D53A-61F1-E750-4318FFAAF39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3" creationId="{815AEF86-7AF4-1FDA-FB23-F46EA4166E27}"/>
          </ac:cxnSpMkLst>
        </pc:cxnChg>
      </pc:sldChg>
      <pc:sldChg chg="add del">
        <pc:chgData name="賴 銘祥(lai minghsiang)/ADT/經企・革新・PEGAS@s" userId="b5d9adcc-df4e-4f23-b752-f14877e7bec2" providerId="ADAL" clId="{580901FD-9D18-471B-90AA-20050C75F335}" dt="2024-09-06T08:06:29.477" v="8386" actId="47"/>
        <pc:sldMkLst>
          <pc:docMk/>
          <pc:sldMk cId="1499389482" sldId="2147376612"/>
        </pc:sldMkLst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27:25.759" v="9384" actId="20577"/>
        <pc:sldMkLst>
          <pc:docMk/>
          <pc:sldMk cId="1396754867" sldId="2147376613"/>
        </pc:sldMkLst>
        <pc:spChg chg="add mod">
          <ac:chgData name="賴 銘祥(lai minghsiang)/ADT/經企・革新・PEGAS@s" userId="b5d9adcc-df4e-4f23-b752-f14877e7bec2" providerId="ADAL" clId="{580901FD-9D18-471B-90AA-20050C75F335}" dt="2024-09-06T08:24:01.281" v="9109" actId="20577"/>
          <ac:spMkLst>
            <pc:docMk/>
            <pc:sldMk cId="1396754867" sldId="2147376613"/>
            <ac:spMk id="3" creationId="{4B39C307-2FF1-5202-B1CC-047BC47DF1DC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6:06.983" v="9279" actId="20577"/>
          <ac:spMkLst>
            <pc:docMk/>
            <pc:sldMk cId="1396754867" sldId="2147376613"/>
            <ac:spMk id="6" creationId="{91BA00BD-FE6D-0237-FFA0-DD2276636FC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23:33.021" v="9079" actId="478"/>
          <ac:spMkLst>
            <pc:docMk/>
            <pc:sldMk cId="1396754867" sldId="2147376613"/>
            <ac:spMk id="12" creationId="{62B4338C-3D1C-1F9F-C6D0-24F51A4E52E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6:53.321" v="9318" actId="20577"/>
          <ac:spMkLst>
            <pc:docMk/>
            <pc:sldMk cId="1396754867" sldId="2147376613"/>
            <ac:spMk id="16" creationId="{3E2870B1-DE51-4C36-9076-3BE27561FEE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7:25.759" v="9384" actId="20577"/>
          <ac:spMkLst>
            <pc:docMk/>
            <pc:sldMk cId="1396754867" sldId="2147376613"/>
            <ac:spMk id="18" creationId="{A4F5FAE2-8EE8-0926-48F3-D08D25608BC6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8:22:49.573" v="9049" actId="1076"/>
          <ac:picMkLst>
            <pc:docMk/>
            <pc:sldMk cId="1396754867" sldId="2147376613"/>
            <ac:picMk id="4" creationId="{E7892D10-7D8C-15B5-9A11-6192485F5455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3:35.258" v="9080" actId="14100"/>
          <ac:picMkLst>
            <pc:docMk/>
            <pc:sldMk cId="1396754867" sldId="2147376613"/>
            <ac:picMk id="5" creationId="{62F42EA6-E871-3490-F3EA-8A3CAFEB159D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3.188" v="9051" actId="1076"/>
          <ac:picMkLst>
            <pc:docMk/>
            <pc:sldMk cId="1396754867" sldId="2147376613"/>
            <ac:picMk id="11" creationId="{D25CEA6B-8DCB-355E-AFBB-6283EEEAFEF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1.196" v="9050" actId="1076"/>
          <ac:picMkLst>
            <pc:docMk/>
            <pc:sldMk cId="1396754867" sldId="2147376613"/>
            <ac:picMk id="15" creationId="{18F3BA40-FD95-151F-1C43-E7E534776635}"/>
          </ac:picMkLst>
        </pc:picChg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30:14.027" v="9535" actId="20577"/>
        <pc:sldMkLst>
          <pc:docMk/>
          <pc:sldMk cId="4229628203" sldId="2147376614"/>
        </pc:sldMkLst>
        <pc:spChg chg="mod">
          <ac:chgData name="賴 銘祥(lai minghsiang)/ADT/經企・革新・PEGAS@s" userId="b5d9adcc-df4e-4f23-b752-f14877e7bec2" providerId="ADAL" clId="{580901FD-9D18-471B-90AA-20050C75F335}" dt="2024-09-06T08:28:02.450" v="9412" actId="14100"/>
          <ac:spMkLst>
            <pc:docMk/>
            <pc:sldMk cId="4229628203" sldId="2147376614"/>
            <ac:spMk id="2" creationId="{D41344F5-CF8D-B649-74AB-67565E52A7E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3" creationId="{4B39C307-2FF1-5202-B1CC-047BC47DF1D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6" creationId="{91BA00BD-FE6D-0237-FFA0-DD2276636FC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30:14.027" v="9535" actId="20577"/>
          <ac:spMkLst>
            <pc:docMk/>
            <pc:sldMk cId="4229628203" sldId="2147376614"/>
            <ac:spMk id="7" creationId="{2C0A2718-B74C-293C-4320-C3861299C90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8:06.043" v="9414" actId="478"/>
          <ac:picMkLst>
            <pc:docMk/>
            <pc:sldMk cId="4229628203" sldId="2147376614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6.532" v="9415" actId="478"/>
          <ac:picMkLst>
            <pc:docMk/>
            <pc:sldMk cId="4229628203" sldId="2147376614"/>
            <ac:picMk id="15" creationId="{18F3BA40-FD95-151F-1C43-E7E534776635}"/>
          </ac:picMkLst>
        </pc:picChg>
      </pc:sldChg>
    </pc:docChg>
  </pc:docChgLst>
  <pc:docChgLst>
    <pc:chgData name="鄭 東洋(cheng tungyang)/ADT/雲林・製１・生產推進" userId="a745d7a6-311a-4c35-8004-dafd1272a433" providerId="ADAL" clId="{5B161000-381F-4427-9718-C322750AFC4E}"/>
    <pc:docChg chg="custSel modSld">
      <pc:chgData name="鄭 東洋(cheng tungyang)/ADT/雲林・製１・生產推進" userId="a745d7a6-311a-4c35-8004-dafd1272a433" providerId="ADAL" clId="{5B161000-381F-4427-9718-C322750AFC4E}" dt="2024-09-06T03:16:21.652" v="131" actId="1076"/>
      <pc:docMkLst>
        <pc:docMk/>
      </pc:docMkLst>
      <pc:sldChg chg="modSp mod">
        <pc:chgData name="鄭 東洋(cheng tungyang)/ADT/雲林・製１・生產推進" userId="a745d7a6-311a-4c35-8004-dafd1272a433" providerId="ADAL" clId="{5B161000-381F-4427-9718-C322750AFC4E}" dt="2024-09-06T03:16:21.652" v="131" actId="1076"/>
        <pc:sldMkLst>
          <pc:docMk/>
          <pc:sldMk cId="3284739909" sldId="265"/>
        </pc:sldMkLst>
        <pc:spChg chg="mod">
          <ac:chgData name="鄭 東洋(cheng tungyang)/ADT/雲林・製１・生產推進" userId="a745d7a6-311a-4c35-8004-dafd1272a433" providerId="ADAL" clId="{5B161000-381F-4427-9718-C322750AFC4E}" dt="2024-09-06T03:16:21.652" v="131" actId="1076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">
        <pc:chgData name="鄭 東洋(cheng tungyang)/ADT/雲林・製１・生產推進" userId="a745d7a6-311a-4c35-8004-dafd1272a433" providerId="ADAL" clId="{5B161000-381F-4427-9718-C322750AFC4E}" dt="2024-09-06T03:15:23.358" v="130" actId="1076"/>
        <pc:sldMkLst>
          <pc:docMk/>
          <pc:sldMk cId="992887403" sldId="2147376599"/>
        </pc:sldMkLst>
        <pc:spChg chg="mod">
          <ac:chgData name="鄭 東洋(cheng tungyang)/ADT/雲林・製１・生產推進" userId="a745d7a6-311a-4c35-8004-dafd1272a433" providerId="ADAL" clId="{5B161000-381F-4427-9718-C322750AFC4E}" dt="2024-09-06T03:13:30.623" v="79" actId="1076"/>
          <ac:spMkLst>
            <pc:docMk/>
            <pc:sldMk cId="992887403" sldId="2147376599"/>
            <ac:spMk id="2" creationId="{54449E56-EA1C-E996-F4A6-8B35AC118431}"/>
          </ac:spMkLst>
        </pc:spChg>
        <pc:spChg chg="add mod">
          <ac:chgData name="鄭 東洋(cheng tungyang)/ADT/雲林・製１・生產推進" userId="a745d7a6-311a-4c35-8004-dafd1272a433" providerId="ADAL" clId="{5B161000-381F-4427-9718-C322750AFC4E}" dt="2024-09-06T03:15:17.333" v="127" actId="20577"/>
          <ac:spMkLst>
            <pc:docMk/>
            <pc:sldMk cId="992887403" sldId="2147376599"/>
            <ac:spMk id="20" creationId="{1E9CE1E0-21EC-EF07-D4C6-7EA7D647509D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8.298" v="91" actId="1076"/>
          <ac:spMkLst>
            <pc:docMk/>
            <pc:sldMk cId="992887403" sldId="2147376599"/>
            <ac:spMk id="31" creationId="{9C1978EE-B4AE-DE6E-067D-43F1E02C7236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4.511" v="90" actId="1076"/>
          <ac:spMkLst>
            <pc:docMk/>
            <pc:sldMk cId="992887403" sldId="2147376599"/>
            <ac:spMk id="46" creationId="{29871F94-0C37-0A1A-8190-6820AD79FB7F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28.340" v="94" actId="1076"/>
          <ac:spMkLst>
            <pc:docMk/>
            <pc:sldMk cId="992887403" sldId="2147376599"/>
            <ac:spMk id="47" creationId="{3525F257-A32D-A3E8-B215-BFFFE67819B8}"/>
          </ac:spMkLst>
        </pc:spChg>
        <pc:picChg chg="add del mod">
          <ac:chgData name="鄭 東洋(cheng tungyang)/ADT/雲林・製１・生產推進" userId="a745d7a6-311a-4c35-8004-dafd1272a433" providerId="ADAL" clId="{5B161000-381F-4427-9718-C322750AFC4E}" dt="2024-09-06T03:09:37.228" v="2" actId="478"/>
          <ac:picMkLst>
            <pc:docMk/>
            <pc:sldMk cId="992887403" sldId="2147376599"/>
            <ac:picMk id="3" creationId="{7DFEC7C8-AFD1-872C-DCBA-E361E7D552EA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0:04.596" v="12" actId="21"/>
          <ac:picMkLst>
            <pc:docMk/>
            <pc:sldMk cId="992887403" sldId="2147376599"/>
            <ac:picMk id="5" creationId="{448ACC48-633C-20D8-133B-5A30D38EF4B6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19.134" v="33" actId="21"/>
          <ac:picMkLst>
            <pc:docMk/>
            <pc:sldMk cId="992887403" sldId="2147376599"/>
            <ac:picMk id="6" creationId="{651C99F2-CAC1-4290-19A7-35AC360D8B5B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40.853" v="40" actId="21"/>
          <ac:picMkLst>
            <pc:docMk/>
            <pc:sldMk cId="992887403" sldId="2147376599"/>
            <ac:picMk id="7" creationId="{95823795-AF19-3698-0890-D3E85163D708}"/>
          </ac:picMkLst>
        </pc:picChg>
        <pc:picChg chg="add mod ord">
          <ac:chgData name="鄭 東洋(cheng tungyang)/ADT/雲林・製１・生產推進" userId="a745d7a6-311a-4c35-8004-dafd1272a433" providerId="ADAL" clId="{5B161000-381F-4427-9718-C322750AFC4E}" dt="2024-09-06T03:12:21.664" v="60" actId="1076"/>
          <ac:picMkLst>
            <pc:docMk/>
            <pc:sldMk cId="992887403" sldId="2147376599"/>
            <ac:picMk id="8" creationId="{D1FE1578-8755-6FBB-9EF1-A918E2DF4CF8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8.488" v="88" actId="1076"/>
          <ac:picMkLst>
            <pc:docMk/>
            <pc:sldMk cId="992887403" sldId="2147376599"/>
            <ac:picMk id="9" creationId="{2D9E2CF3-3124-D454-88B4-AE5AB7439F47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5:22.170" v="129" actId="1076"/>
          <ac:picMkLst>
            <pc:docMk/>
            <pc:sldMk cId="992887403" sldId="2147376599"/>
            <ac:picMk id="10" creationId="{3F241134-46E3-AE10-FFAC-C3BE0FFF3A02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4:00.838" v="89" actId="1076"/>
          <ac:picMkLst>
            <pc:docMk/>
            <pc:sldMk cId="992887403" sldId="2147376599"/>
            <ac:picMk id="12" creationId="{8842434E-24CD-B9F0-E964-CFD5D38993D9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3:22.602" v="75" actId="21"/>
          <ac:picMkLst>
            <pc:docMk/>
            <pc:sldMk cId="992887403" sldId="2147376599"/>
            <ac:picMk id="17" creationId="{9FC5A622-FFC2-16DE-5CFF-01571CA6AA83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4:11.182" v="92" actId="1076"/>
          <ac:picMkLst>
            <pc:docMk/>
            <pc:sldMk cId="992887403" sldId="2147376599"/>
            <ac:picMk id="18" creationId="{8A0550AB-F404-32A5-E3F3-B58A5862355F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5:23.358" v="130" actId="1076"/>
          <ac:picMkLst>
            <pc:docMk/>
            <pc:sldMk cId="992887403" sldId="2147376599"/>
            <ac:picMk id="19" creationId="{0D1C7072-0B7D-3218-C413-96D721785EA7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0.462" v="85" actId="1076"/>
          <ac:picMkLst>
            <pc:docMk/>
            <pc:sldMk cId="992887403" sldId="2147376599"/>
            <ac:picMk id="22" creationId="{7CA77236-98F5-CA6B-AB56-500E0B6EB90F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4.657" v="48" actId="478"/>
          <ac:picMkLst>
            <pc:docMk/>
            <pc:sldMk cId="992887403" sldId="2147376599"/>
            <ac:picMk id="35" creationId="{4E7D5778-29EC-2B18-444D-6C01C26C4AA9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6.012" v="49" actId="478"/>
          <ac:picMkLst>
            <pc:docMk/>
            <pc:sldMk cId="992887403" sldId="2147376599"/>
            <ac:picMk id="36" creationId="{5974D59D-50B2-A9D0-256E-EA4B00B3EF80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2:20.626" v="59" actId="1076"/>
          <ac:picMkLst>
            <pc:docMk/>
            <pc:sldMk cId="992887403" sldId="2147376599"/>
            <ac:picMk id="51" creationId="{6624AAF5-0C94-27D5-3C81-5B02378AE211}"/>
          </ac:picMkLst>
        </pc:picChg>
        <pc:cxnChg chg="mod">
          <ac:chgData name="鄭 東洋(cheng tungyang)/ADT/雲林・製１・生產推進" userId="a745d7a6-311a-4c35-8004-dafd1272a433" providerId="ADAL" clId="{5B161000-381F-4427-9718-C322750AFC4E}" dt="2024-09-06T03:12:24.182" v="61" actId="14100"/>
          <ac:cxnSpMkLst>
            <pc:docMk/>
            <pc:sldMk cId="992887403" sldId="2147376599"/>
            <ac:cxnSpMk id="14" creationId="{A286CCA9-01D0-100C-37B0-41F2E0066B49}"/>
          </ac:cxnSpMkLst>
        </pc:cxnChg>
        <pc:cxnChg chg="add mod">
          <ac:chgData name="鄭 東洋(cheng tungyang)/ADT/雲林・製１・生產推進" userId="a745d7a6-311a-4c35-8004-dafd1272a433" providerId="ADAL" clId="{5B161000-381F-4427-9718-C322750AFC4E}" dt="2024-09-06T03:14:41.636" v="98" actId="14100"/>
          <ac:cxnSpMkLst>
            <pc:docMk/>
            <pc:sldMk cId="992887403" sldId="2147376599"/>
            <ac:cxnSpMk id="21" creationId="{3F67EA06-E896-8820-B662-473985DA9CE5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2:31.507" v="65" actId="14100"/>
          <ac:cxnSpMkLst>
            <pc:docMk/>
            <pc:sldMk cId="992887403" sldId="2147376599"/>
            <ac:cxnSpMk id="24" creationId="{9AEB1015-DEEE-8417-3F49-141EFB1E32EA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4:46.587" v="99" actId="14100"/>
          <ac:cxnSpMkLst>
            <pc:docMk/>
            <pc:sldMk cId="992887403" sldId="2147376599"/>
            <ac:cxnSpMk id="28" creationId="{427792F0-2F05-D8DC-5A79-60FD1A48EF6B}"/>
          </ac:cxnSpMkLst>
        </pc:cxnChg>
      </pc:sldChg>
    </pc:docChg>
  </pc:docChgLst>
  <pc:docChgLst>
    <pc:chgData name="陳 俊碩(chen chunshuo)/ADT/雲林・製１・生產推進" userId="953f7a15-b396-4fb7-a342-92e9110f6742" providerId="ADAL" clId="{43FAB9FA-D05E-4F92-9771-AEA063400F0C}"/>
    <pc:docChg chg="modSld">
      <pc:chgData name="陳 俊碩(chen chunshuo)/ADT/雲林・製１・生產推進" userId="953f7a15-b396-4fb7-a342-92e9110f6742" providerId="ADAL" clId="{43FAB9FA-D05E-4F92-9771-AEA063400F0C}" dt="2024-10-01T01:29:11.911" v="33" actId="207"/>
      <pc:docMkLst>
        <pc:docMk/>
      </pc:docMkLst>
      <pc:sldChg chg="addSp modSp mod modShow">
        <pc:chgData name="陳 俊碩(chen chunshuo)/ADT/雲林・製１・生產推進" userId="953f7a15-b396-4fb7-a342-92e9110f6742" providerId="ADAL" clId="{43FAB9FA-D05E-4F92-9771-AEA063400F0C}" dt="2024-10-01T01:29:11.911" v="33" actId="207"/>
        <pc:sldMkLst>
          <pc:docMk/>
          <pc:sldMk cId="525546274" sldId="2147376663"/>
        </pc:sldMkLst>
        <pc:spChg chg="add mod">
          <ac:chgData name="陳 俊碩(chen chunshuo)/ADT/雲林・製１・生產推進" userId="953f7a15-b396-4fb7-a342-92e9110f6742" providerId="ADAL" clId="{43FAB9FA-D05E-4F92-9771-AEA063400F0C}" dt="2024-10-01T01:29:11.911" v="33" actId="207"/>
          <ac:spMkLst>
            <pc:docMk/>
            <pc:sldMk cId="525546274" sldId="2147376663"/>
            <ac:spMk id="2" creationId="{13CE5284-8519-3571-9DEC-EA4BA85BEEA5}"/>
          </ac:spMkLst>
        </pc:spChg>
      </pc:sldChg>
    </pc:docChg>
  </pc:docChgLst>
  <pc:docChgLst>
    <pc:chgData name="賴 銘祥(lai minghsiang)/ADT/經企・革新・PEGAS@s" userId="b5d9adcc-df4e-4f23-b752-f14877e7bec2" providerId="ADAL" clId="{C927ACBD-262C-4830-B215-8C61CDBD1F2F}"/>
    <pc:docChg chg="modSld">
      <pc:chgData name="賴 銘祥(lai minghsiang)/ADT/經企・革新・PEGAS@s" userId="b5d9adcc-df4e-4f23-b752-f14877e7bec2" providerId="ADAL" clId="{C927ACBD-262C-4830-B215-8C61CDBD1F2F}" dt="2024-10-01T01:48:15.385" v="349" actId="20577"/>
      <pc:docMkLst>
        <pc:docMk/>
      </pc:docMkLst>
      <pc:sldChg chg="modSp mod modNotesTx">
        <pc:chgData name="賴 銘祥(lai minghsiang)/ADT/經企・革新・PEGAS@s" userId="b5d9adcc-df4e-4f23-b752-f14877e7bec2" providerId="ADAL" clId="{C927ACBD-262C-4830-B215-8C61CDBD1F2F}" dt="2024-10-01T01:41:29.541" v="156" actId="20577"/>
        <pc:sldMkLst>
          <pc:docMk/>
          <pc:sldMk cId="3714415355" sldId="2147376641"/>
        </pc:sldMkLst>
        <pc:spChg chg="mod">
          <ac:chgData name="賴 銘祥(lai minghsiang)/ADT/經企・革新・PEGAS@s" userId="b5d9adcc-df4e-4f23-b752-f14877e7bec2" providerId="ADAL" clId="{C927ACBD-262C-4830-B215-8C61CDBD1F2F}" dt="2024-10-01T01:37:59.046" v="25" actId="20577"/>
          <ac:spMkLst>
            <pc:docMk/>
            <pc:sldMk cId="3714415355" sldId="2147376641"/>
            <ac:spMk id="5" creationId="{B8C17E22-F4A3-B94E-B9F1-6F09D3F61E1C}"/>
          </ac:spMkLst>
        </pc:spChg>
        <pc:spChg chg="mod">
          <ac:chgData name="賴 銘祥(lai minghsiang)/ADT/經企・革新・PEGAS@s" userId="b5d9adcc-df4e-4f23-b752-f14877e7bec2" providerId="ADAL" clId="{C927ACBD-262C-4830-B215-8C61CDBD1F2F}" dt="2024-10-01T01:38:25.991" v="40" actId="20577"/>
          <ac:spMkLst>
            <pc:docMk/>
            <pc:sldMk cId="3714415355" sldId="2147376641"/>
            <ac:spMk id="21" creationId="{10E0A095-B353-1955-928F-51398298E54B}"/>
          </ac:spMkLst>
        </pc:spChg>
      </pc:sldChg>
      <pc:sldChg chg="modSp mod modNotesTx">
        <pc:chgData name="賴 銘祥(lai minghsiang)/ADT/經企・革新・PEGAS@s" userId="b5d9adcc-df4e-4f23-b752-f14877e7bec2" providerId="ADAL" clId="{C927ACBD-262C-4830-B215-8C61CDBD1F2F}" dt="2024-10-01T01:48:15.385" v="349" actId="20577"/>
        <pc:sldMkLst>
          <pc:docMk/>
          <pc:sldMk cId="525546274" sldId="2147376663"/>
        </pc:sldMkLst>
        <pc:spChg chg="mod">
          <ac:chgData name="賴 銘祥(lai minghsiang)/ADT/經企・革新・PEGAS@s" userId="b5d9adcc-df4e-4f23-b752-f14877e7bec2" providerId="ADAL" clId="{C927ACBD-262C-4830-B215-8C61CDBD1F2F}" dt="2024-10-01T01:48:15.385" v="349" actId="20577"/>
          <ac:spMkLst>
            <pc:docMk/>
            <pc:sldMk cId="525546274" sldId="2147376663"/>
            <ac:spMk id="45" creationId="{A09F106F-B1DB-41C1-1960-D5F6E2BCC82F}"/>
          </ac:spMkLst>
        </pc:spChg>
      </pc:sldChg>
    </pc:docChg>
  </pc:docChgLst>
  <pc:docChgLst>
    <pc:chgData name="賴 銘祥(lai minghsiang)/ADT/經企・革新・PEGAS@s" userId="b5d9adcc-df4e-4f23-b752-f14877e7bec2" providerId="ADAL" clId="{80071CA7-76BA-4B5A-B1D8-5B17CF9A9297}"/>
    <pc:docChg chg="custSel modSld">
      <pc:chgData name="賴 銘祥(lai minghsiang)/ADT/經企・革新・PEGAS@s" userId="b5d9adcc-df4e-4f23-b752-f14877e7bec2" providerId="ADAL" clId="{80071CA7-76BA-4B5A-B1D8-5B17CF9A9297}" dt="2024-09-30T02:36:06.529" v="2287" actId="20577"/>
      <pc:docMkLst>
        <pc:docMk/>
      </pc:docMkLst>
      <pc:sldChg chg="modNotesTx">
        <pc:chgData name="賴 銘祥(lai minghsiang)/ADT/經企・革新・PEGAS@s" userId="b5d9adcc-df4e-4f23-b752-f14877e7bec2" providerId="ADAL" clId="{80071CA7-76BA-4B5A-B1D8-5B17CF9A9297}" dt="2024-09-28T11:29:40.414" v="855" actId="6549"/>
        <pc:sldMkLst>
          <pc:docMk/>
          <pc:sldMk cId="3822804791" sldId="2147376622"/>
        </pc:sldMkLst>
      </pc:sldChg>
      <pc:sldChg chg="modSp mod modNotesTx">
        <pc:chgData name="賴 銘祥(lai minghsiang)/ADT/經企・革新・PEGAS@s" userId="b5d9adcc-df4e-4f23-b752-f14877e7bec2" providerId="ADAL" clId="{80071CA7-76BA-4B5A-B1D8-5B17CF9A9297}" dt="2024-09-28T11:30:41.654" v="880" actId="20577"/>
        <pc:sldMkLst>
          <pc:docMk/>
          <pc:sldMk cId="673166131" sldId="2147376625"/>
        </pc:sldMkLst>
        <pc:spChg chg="mod">
          <ac:chgData name="賴 銘祥(lai minghsiang)/ADT/經企・革新・PEGAS@s" userId="b5d9adcc-df4e-4f23-b752-f14877e7bec2" providerId="ADAL" clId="{80071CA7-76BA-4B5A-B1D8-5B17CF9A9297}" dt="2024-09-28T11:30:31.985" v="876" actId="6549"/>
          <ac:spMkLst>
            <pc:docMk/>
            <pc:sldMk cId="673166131" sldId="2147376625"/>
            <ac:spMk id="21" creationId="{10E0A095-B353-1955-928F-51398298E54B}"/>
          </ac:spMkLst>
        </pc:spChg>
      </pc:sldChg>
      <pc:sldChg chg="modNotesTx">
        <pc:chgData name="賴 銘祥(lai minghsiang)/ADT/經企・革新・PEGAS@s" userId="b5d9adcc-df4e-4f23-b752-f14877e7bec2" providerId="ADAL" clId="{80071CA7-76BA-4B5A-B1D8-5B17CF9A9297}" dt="2024-09-28T11:33:03.531" v="911" actId="20577"/>
        <pc:sldMkLst>
          <pc:docMk/>
          <pc:sldMk cId="3487130038" sldId="2147376629"/>
        </pc:sldMkLst>
      </pc:sldChg>
      <pc:sldChg chg="modNotesTx">
        <pc:chgData name="賴 銘祥(lai minghsiang)/ADT/經企・革新・PEGAS@s" userId="b5d9adcc-df4e-4f23-b752-f14877e7bec2" providerId="ADAL" clId="{80071CA7-76BA-4B5A-B1D8-5B17CF9A9297}" dt="2024-09-28T11:35:07.664" v="1072" actId="20577"/>
        <pc:sldMkLst>
          <pc:docMk/>
          <pc:sldMk cId="1909037961" sldId="2147376632"/>
        </pc:sldMkLst>
      </pc:sldChg>
      <pc:sldChg chg="modNotesTx">
        <pc:chgData name="賴 銘祥(lai minghsiang)/ADT/經企・革新・PEGAS@s" userId="b5d9adcc-df4e-4f23-b752-f14877e7bec2" providerId="ADAL" clId="{80071CA7-76BA-4B5A-B1D8-5B17CF9A9297}" dt="2024-09-28T11:48:10.628" v="1834" actId="20577"/>
        <pc:sldMkLst>
          <pc:docMk/>
          <pc:sldMk cId="4212671701" sldId="2147376638"/>
        </pc:sldMkLst>
      </pc:sldChg>
      <pc:sldChg chg="modNotesTx">
        <pc:chgData name="賴 銘祥(lai minghsiang)/ADT/經企・革新・PEGAS@s" userId="b5d9adcc-df4e-4f23-b752-f14877e7bec2" providerId="ADAL" clId="{80071CA7-76BA-4B5A-B1D8-5B17CF9A9297}" dt="2024-09-28T11:26:31.038" v="633" actId="20577"/>
        <pc:sldMkLst>
          <pc:docMk/>
          <pc:sldMk cId="3714415355" sldId="2147376641"/>
        </pc:sldMkLst>
      </pc:sldChg>
      <pc:sldChg chg="modNotesTx">
        <pc:chgData name="賴 銘祥(lai minghsiang)/ADT/經企・革新・PEGAS@s" userId="b5d9adcc-df4e-4f23-b752-f14877e7bec2" providerId="ADAL" clId="{80071CA7-76BA-4B5A-B1D8-5B17CF9A9297}" dt="2024-09-30T02:36:06.529" v="2287" actId="20577"/>
        <pc:sldMkLst>
          <pc:docMk/>
          <pc:sldMk cId="4203415265" sldId="2147376654"/>
        </pc:sldMkLst>
      </pc:sldChg>
      <pc:sldChg chg="modSp mod modNotesTx">
        <pc:chgData name="賴 銘祥(lai minghsiang)/ADT/經企・革新・PEGAS@s" userId="b5d9adcc-df4e-4f23-b752-f14877e7bec2" providerId="ADAL" clId="{80071CA7-76BA-4B5A-B1D8-5B17CF9A9297}" dt="2024-09-28T11:32:17.993" v="889" actId="20577"/>
        <pc:sldMkLst>
          <pc:docMk/>
          <pc:sldMk cId="2236320409" sldId="2147376659"/>
        </pc:sldMkLst>
        <pc:spChg chg="mod">
          <ac:chgData name="賴 銘祥(lai minghsiang)/ADT/經企・革新・PEGAS@s" userId="b5d9adcc-df4e-4f23-b752-f14877e7bec2" providerId="ADAL" clId="{80071CA7-76BA-4B5A-B1D8-5B17CF9A9297}" dt="2024-09-28T11:32:17.993" v="889" actId="20577"/>
          <ac:spMkLst>
            <pc:docMk/>
            <pc:sldMk cId="2236320409" sldId="2147376659"/>
            <ac:spMk id="21" creationId="{10E0A095-B353-1955-928F-51398298E54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2024/10/8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/>
              <a:t>大家好</a:t>
            </a:r>
            <a:endParaRPr kumimoji="1" lang="en-US" altLang="zh-TW"/>
          </a:p>
          <a:p>
            <a:r>
              <a:rPr kumimoji="1" lang="zh-TW" altLang="en-US"/>
              <a:t>接下來為大家報告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900">
                <a:solidFill>
                  <a:schemeClr val="tx1"/>
                </a:solidFill>
                <a:latin typeface="+mj-ea"/>
                <a:ea typeface="+mj-ea"/>
              </a:rPr>
              <a:t>ツール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活用</a:t>
            </a:r>
            <a:r>
              <a:rPr kumimoji="1" lang="ja-JP" altLang="en-US" sz="900">
                <a:solidFill>
                  <a:schemeClr val="tx1"/>
                </a:solidFill>
                <a:latin typeface="+mj-ea"/>
                <a:ea typeface="+mj-ea"/>
              </a:rPr>
              <a:t>による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窯生產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針對因</a:t>
            </a:r>
            <a:r>
              <a:rPr lang="en-US" altLang="zh-TW"/>
              <a:t>GATE</a:t>
            </a:r>
            <a:r>
              <a:rPr lang="zh-TW" altLang="en-US"/>
              <a:t>正解率低</a:t>
            </a:r>
            <a:r>
              <a:rPr lang="en-US" altLang="zh-TW"/>
              <a:t>,</a:t>
            </a:r>
            <a:r>
              <a:rPr lang="zh-TW" altLang="en-US"/>
              <a:t>造成</a:t>
            </a:r>
            <a:r>
              <a:rPr lang="en-US" altLang="zh-TW"/>
              <a:t>MAP</a:t>
            </a:r>
            <a:r>
              <a:rPr lang="zh-TW" altLang="en-US"/>
              <a:t>無法判讀問題</a:t>
            </a:r>
            <a:r>
              <a:rPr lang="en-US" altLang="zh-TW"/>
              <a:t>,</a:t>
            </a:r>
          </a:p>
          <a:p>
            <a:endParaRPr lang="en-US" altLang="zh-TW"/>
          </a:p>
          <a:p>
            <a:r>
              <a:rPr lang="zh-TW" altLang="en-US"/>
              <a:t>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開發出欠點分類的</a:t>
            </a:r>
            <a:r>
              <a:rPr lang="en-US" altLang="zh-TW"/>
              <a:t>AI</a:t>
            </a:r>
            <a:r>
              <a:rPr lang="ja-JP" altLang="en-US"/>
              <a:t>モジュール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如右圖所示</a:t>
            </a:r>
            <a:r>
              <a:rPr lang="en-US" altLang="zh-TW"/>
              <a:t>,</a:t>
            </a:r>
            <a:r>
              <a:rPr lang="zh-TW" altLang="en-US"/>
              <a:t>經過</a:t>
            </a:r>
            <a:r>
              <a:rPr lang="en-US" altLang="zh-TW"/>
              <a:t>AI</a:t>
            </a:r>
            <a:r>
              <a:rPr lang="zh-TW" altLang="en-US"/>
              <a:t>再次分類的</a:t>
            </a:r>
            <a:r>
              <a:rPr lang="en-US" altLang="zh-TW"/>
              <a:t>MAP,</a:t>
            </a:r>
            <a:r>
              <a:rPr lang="zh-TW" altLang="en-US"/>
              <a:t>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在提升欠點情報可靠性之後</a:t>
            </a:r>
            <a:endParaRPr lang="en-US" altLang="zh-TW"/>
          </a:p>
          <a:p>
            <a:r>
              <a:rPr lang="zh-TW" altLang="en-US"/>
              <a:t>接下來就是思考如何將所有生產情報能即時掌握</a:t>
            </a:r>
            <a:endParaRPr lang="en-US" altLang="zh-TW"/>
          </a:p>
          <a:p>
            <a:r>
              <a:rPr lang="zh-TW" altLang="en-US"/>
              <a:t>於是製一部相關人員共同討論需求情報內容</a:t>
            </a:r>
            <a:endParaRPr lang="en-US" altLang="zh-TW"/>
          </a:p>
          <a:p>
            <a:r>
              <a:rPr lang="zh-TW" altLang="en-US"/>
              <a:t>依需求做成如畫面所看到的集</a:t>
            </a:r>
            <a:r>
              <a:rPr lang="en-US" altLang="zh-TW"/>
              <a:t>ADT</a:t>
            </a:r>
            <a:r>
              <a:rPr lang="zh-TW" altLang="en-US"/>
              <a:t>全窯爐生產</a:t>
            </a:r>
            <a:r>
              <a:rPr lang="en-US" altLang="zh-TW"/>
              <a:t>/</a:t>
            </a:r>
            <a:r>
              <a:rPr lang="zh-TW" altLang="en-US"/>
              <a:t>品質</a:t>
            </a:r>
            <a:r>
              <a:rPr lang="en-US" altLang="zh-TW"/>
              <a:t>/</a:t>
            </a:r>
            <a:r>
              <a:rPr lang="zh-TW" altLang="en-US"/>
              <a:t>檢查機設備狀態</a:t>
            </a:r>
            <a:r>
              <a:rPr lang="en-US" altLang="zh-TW"/>
              <a:t>/</a:t>
            </a:r>
            <a:r>
              <a:rPr lang="en-US" altLang="ja-JP" sz="9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N-Delta</a:t>
            </a:r>
            <a:r>
              <a:rPr lang="zh-TW" altLang="en-US" sz="9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數據</a:t>
            </a:r>
            <a:r>
              <a:rPr lang="zh-TW" altLang="en-US"/>
              <a:t>等</a:t>
            </a:r>
            <a:r>
              <a:rPr lang="zh-TW" altLang="en-US" sz="9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情報的</a:t>
            </a:r>
            <a:r>
              <a:rPr lang="zh-TW" altLang="en-US"/>
              <a:t>即時監控系統</a:t>
            </a:r>
            <a:endParaRPr lang="en-US" altLang="zh-TW"/>
          </a:p>
          <a:p>
            <a:r>
              <a:rPr lang="zh-TW" altLang="en-US"/>
              <a:t>系統中的情報都是自動收集數據</a:t>
            </a:r>
            <a:r>
              <a:rPr lang="en-US" altLang="zh-TW"/>
              <a:t>,</a:t>
            </a:r>
            <a:r>
              <a:rPr lang="zh-TW" altLang="en-US"/>
              <a:t>並將數據轉化成容易判讀的圖形</a:t>
            </a:r>
            <a:endParaRPr lang="en-US" altLang="zh-TW"/>
          </a:p>
          <a:p>
            <a:r>
              <a:rPr lang="zh-TW" altLang="en-US"/>
              <a:t>終於在窯操作相關情報的即時可視化跨出重要的一大步</a:t>
            </a:r>
            <a:r>
              <a:rPr lang="en-US" altLang="zh-TW"/>
              <a:t>,</a:t>
            </a:r>
            <a:r>
              <a:rPr lang="zh-TW" altLang="en-US"/>
              <a:t>為將來的數位轉型奠下基礎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現場的另一個困擾就是製程中的素板破裂</a:t>
            </a:r>
            <a:endParaRPr lang="en-US" altLang="zh-TW"/>
          </a:p>
          <a:p>
            <a:r>
              <a:rPr lang="zh-TW" altLang="en-US"/>
              <a:t>一旦發生破裂為避免事態擴大</a:t>
            </a:r>
            <a:r>
              <a:rPr lang="en-US" altLang="zh-TW"/>
              <a:t>,</a:t>
            </a:r>
            <a:r>
              <a:rPr lang="zh-TW" altLang="en-US"/>
              <a:t>現場人員可能連休息吃飯時間都沒有</a:t>
            </a:r>
            <a:endParaRPr lang="en-US" altLang="zh-TW"/>
          </a:p>
          <a:p>
            <a:r>
              <a:rPr lang="zh-TW" altLang="en-US"/>
              <a:t>破裂時所需要投入的人力時間</a:t>
            </a:r>
            <a:r>
              <a:rPr lang="en-US" altLang="zh-TW"/>
              <a:t>,</a:t>
            </a:r>
            <a:r>
              <a:rPr lang="zh-TW" altLang="en-US"/>
              <a:t>是所有窯爐擔當最大的恐懼</a:t>
            </a:r>
          </a:p>
          <a:p>
            <a:r>
              <a:rPr lang="zh-TW" altLang="en-US"/>
              <a:t>如何幫助現場消除這一份恐懼</a:t>
            </a:r>
            <a:r>
              <a:rPr lang="en-US" altLang="zh-TW"/>
              <a:t>,</a:t>
            </a:r>
            <a:r>
              <a:rPr lang="zh-TW" altLang="en-US"/>
              <a:t>是我們努力的另一個目標</a:t>
            </a:r>
            <a:endParaRPr lang="en-US" altLang="zh-TW"/>
          </a:p>
          <a:p>
            <a:r>
              <a:rPr lang="zh-TW" altLang="en-US"/>
              <a:t>如果可以像地震警報系統一般</a:t>
            </a:r>
            <a:r>
              <a:rPr lang="en-US" altLang="zh-TW"/>
              <a:t>,</a:t>
            </a:r>
            <a:r>
              <a:rPr lang="zh-TW" altLang="en-US"/>
              <a:t>可以事先提出警告</a:t>
            </a:r>
            <a:r>
              <a:rPr lang="en-US" altLang="zh-TW"/>
              <a:t>,</a:t>
            </a:r>
            <a:r>
              <a:rPr lang="zh-TW" altLang="en-US"/>
              <a:t>幫現場同仁爭取對應的緩衝時間</a:t>
            </a:r>
            <a:endParaRPr lang="en-US" altLang="zh-TW"/>
          </a:p>
          <a:p>
            <a:r>
              <a:rPr lang="zh-TW" altLang="en-US"/>
              <a:t>或許對恐懼的消除能做出貢獻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97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會造成重大損失的生產中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分成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端的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Exit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Break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及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COLD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上游的</a:t>
            </a:r>
            <a:r>
              <a:rPr lang="zh-TW" altLang="en-US" sz="900" b="1">
                <a:solidFill>
                  <a:srgbClr val="0000FF"/>
                </a:solidFill>
                <a:latin typeface="+mj-ea"/>
                <a:ea typeface="+mj-ea"/>
              </a:rPr>
              <a:t>切折割</a:t>
            </a:r>
            <a:r>
              <a:rPr lang="ja-JP" altLang="en-US" sz="900" b="1">
                <a:solidFill>
                  <a:srgbClr val="0000FF"/>
                </a:solidFill>
                <a:latin typeface="+mj-ea"/>
                <a:ea typeface="+mj-ea"/>
              </a:rPr>
              <a:t>れ</a:t>
            </a:r>
            <a:endParaRPr lang="en-US" altLang="ja-JP" sz="900" b="1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900" b="1">
                <a:solidFill>
                  <a:srgbClr val="0000FF"/>
                </a:solidFill>
                <a:latin typeface="+mj-ea"/>
                <a:ea typeface="+mj-ea"/>
              </a:rPr>
              <a:t>而造成這</a:t>
            </a:r>
            <a:r>
              <a:rPr lang="en-US" altLang="zh-TW" sz="900" b="1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TW" altLang="en-US" sz="900" b="1">
                <a:solidFill>
                  <a:srgbClr val="0000FF"/>
                </a:solidFill>
                <a:latin typeface="+mj-ea"/>
                <a:ea typeface="+mj-ea"/>
              </a:rPr>
              <a:t>種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的主要原因是板質變動</a:t>
            </a:r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b="1">
                <a:solidFill>
                  <a:srgbClr val="0000FF"/>
                </a:solidFill>
                <a:latin typeface="+mj-ea"/>
                <a:ea typeface="+mj-ea"/>
              </a:rPr>
              <a:t>如果可以事先針對板質發生變動時提出預警</a:t>
            </a:r>
            <a:r>
              <a:rPr lang="en-US" altLang="zh-TW" sz="900" b="1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zh-TW" altLang="en-US" sz="900" b="1">
                <a:solidFill>
                  <a:srgbClr val="0000FF"/>
                </a:solidFill>
                <a:latin typeface="+mj-ea"/>
                <a:ea typeface="+mj-ea"/>
              </a:rPr>
              <a:t>應可以幫現場爭取對應的時間甚至預防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發生</a:t>
            </a:r>
            <a:endParaRPr lang="ja-JP" altLang="en-US" sz="9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首先是</a:t>
            </a:r>
            <a:r>
              <a:rPr lang="en-US" altLang="zh-TW"/>
              <a:t>HOT</a:t>
            </a:r>
            <a:r>
              <a:rPr lang="zh-TW" altLang="en-US"/>
              <a:t>段的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素板成形過程中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如果存在大型氣泡</a:t>
            </a:r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容易造成冷卻過程中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因氣泡造成的應力集中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造成從氣泡為起點發生破裂</a:t>
            </a:r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我們利用巨大泡特徵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將巨大泡發生趨勢及分布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MAP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做成監視系統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但是巨大泡就像地震一樣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無法預測甚麼時候發生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!</a:t>
            </a:r>
          </a:p>
          <a:p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於是我們思考建立一個類似地震預警的一個警報系統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利用系統的持續自動計算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超出閥值自動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MAIL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聯絡相關者的一個警報系統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關係者收到警報後可以立即對應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減少割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發生機率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208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endParaRPr lang="en-US" altLang="ja-JP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/>
              <a:t>當素板完成徐冷後</a:t>
            </a:r>
            <a:r>
              <a:rPr lang="en-US" altLang="zh-TW"/>
              <a:t>,</a:t>
            </a:r>
            <a:r>
              <a:rPr lang="zh-TW" altLang="en-US"/>
              <a:t>素板的板質就已經固定</a:t>
            </a:r>
            <a:endParaRPr lang="en-US" altLang="zh-TW"/>
          </a:p>
          <a:p>
            <a:r>
              <a:rPr lang="zh-TW" altLang="en-US"/>
              <a:t>當板質不夠安定時在行經</a:t>
            </a:r>
            <a:r>
              <a:rPr lang="en-US" altLang="zh-TW"/>
              <a:t>COLD</a:t>
            </a:r>
            <a:r>
              <a:rPr lang="zh-TW" altLang="en-US"/>
              <a:t>的搬送</a:t>
            </a:r>
            <a:r>
              <a:rPr lang="en-US" altLang="zh-TW"/>
              <a:t>ROLL</a:t>
            </a:r>
            <a:r>
              <a:rPr lang="zh-TW" altLang="en-US"/>
              <a:t>時</a:t>
            </a:r>
            <a:r>
              <a:rPr lang="en-US" altLang="zh-TW"/>
              <a:t>,</a:t>
            </a:r>
            <a:r>
              <a:rPr lang="zh-TW" altLang="en-US"/>
              <a:t>會產生劇烈晃動</a:t>
            </a:r>
            <a:endParaRPr lang="en-US" altLang="zh-TW"/>
          </a:p>
          <a:p>
            <a:r>
              <a:rPr lang="zh-TW" altLang="en-US"/>
              <a:t>而此晃動現象在博搬生產時尤為明顯</a:t>
            </a:r>
            <a:endParaRPr lang="en-US" altLang="zh-TW"/>
          </a:p>
          <a:p>
            <a:r>
              <a:rPr lang="zh-TW" altLang="en-US"/>
              <a:t>如果可以透過現場觀察掌握到品質變化</a:t>
            </a:r>
            <a:r>
              <a:rPr lang="en-US" altLang="zh-TW"/>
              <a:t>,</a:t>
            </a:r>
            <a:r>
              <a:rPr lang="zh-TW" altLang="en-US"/>
              <a:t>應該可以作為操作的參考</a:t>
            </a:r>
            <a:endParaRPr lang="en-US" altLang="zh-TW"/>
          </a:p>
          <a:p>
            <a:r>
              <a:rPr lang="zh-TW" altLang="en-US"/>
              <a:t>大約在</a:t>
            </a:r>
            <a:r>
              <a:rPr lang="en-US" altLang="zh-TW"/>
              <a:t>10 </a:t>
            </a:r>
            <a:r>
              <a:rPr lang="zh-TW" altLang="en-US"/>
              <a:t>年前</a:t>
            </a:r>
            <a:r>
              <a:rPr lang="en-US" altLang="zh-TW"/>
              <a:t>,</a:t>
            </a:r>
            <a:r>
              <a:rPr lang="zh-TW" altLang="en-US"/>
              <a:t>我們在</a:t>
            </a:r>
            <a:r>
              <a:rPr lang="en-US" altLang="zh-TW"/>
              <a:t>COLD</a:t>
            </a:r>
            <a:r>
              <a:rPr lang="zh-TW" altLang="en-US"/>
              <a:t>現場裝設了一個斑馬紋看板來確認素板</a:t>
            </a:r>
            <a:r>
              <a:rPr lang="en-US" altLang="zh-TW"/>
              <a:t>SP/CMI</a:t>
            </a:r>
          </a:p>
          <a:p>
            <a:r>
              <a:rPr lang="zh-TW" altLang="en-US"/>
              <a:t>如右圖所示</a:t>
            </a:r>
            <a:r>
              <a:rPr lang="en-US" altLang="zh-TW"/>
              <a:t>,3/14</a:t>
            </a:r>
            <a:r>
              <a:rPr lang="zh-TW" altLang="en-US"/>
              <a:t>與</a:t>
            </a:r>
            <a:r>
              <a:rPr lang="en-US" altLang="zh-TW"/>
              <a:t>3/16</a:t>
            </a:r>
            <a:r>
              <a:rPr lang="zh-TW" altLang="en-US"/>
              <a:t> 的波紋形狀有所不同且與板折良率有明顯的相關性</a:t>
            </a:r>
            <a:endParaRPr lang="en-US" altLang="zh-TW"/>
          </a:p>
          <a:p>
            <a:r>
              <a:rPr lang="zh-TW" altLang="en-US"/>
              <a:t>但是在</a:t>
            </a:r>
            <a:r>
              <a:rPr lang="en-US" altLang="zh-TW"/>
              <a:t>ADT</a:t>
            </a:r>
            <a:r>
              <a:rPr lang="zh-TW" altLang="en-US"/>
              <a:t> 近</a:t>
            </a:r>
            <a:r>
              <a:rPr lang="en-US" altLang="zh-TW"/>
              <a:t>10</a:t>
            </a:r>
            <a:r>
              <a:rPr lang="zh-TW" altLang="en-US"/>
              <a:t>年來</a:t>
            </a:r>
            <a:r>
              <a:rPr lang="en-US" altLang="zh-TW"/>
              <a:t>,</a:t>
            </a:r>
            <a:r>
              <a:rPr lang="zh-TW" altLang="en-US"/>
              <a:t>現場人員僅能以目視確認圖像進行好壞的判斷</a:t>
            </a:r>
            <a:endParaRPr lang="en-US" altLang="zh-TW"/>
          </a:p>
          <a:p>
            <a:r>
              <a:rPr lang="zh-TW" altLang="en-US"/>
              <a:t>實際運用在操作條件上應用不容易實施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r>
              <a:rPr lang="en-US" altLang="zh-TW"/>
              <a:t>,</a:t>
            </a:r>
            <a:r>
              <a:rPr lang="zh-TW" altLang="en-US"/>
              <a:t>應該可大大提供可參考性</a:t>
            </a:r>
            <a:endParaRPr lang="en-US" altLang="zh-TW"/>
          </a:p>
          <a:p>
            <a:r>
              <a:rPr lang="zh-TW" altLang="en-US"/>
              <a:t>於是想透過畫像解析技術將定性的圖像轉成可以定量評價的數據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我們收集了大量圖像</a:t>
            </a:r>
            <a:r>
              <a:rPr lang="en-US" altLang="zh-TW"/>
              <a:t>,</a:t>
            </a:r>
            <a:r>
              <a:rPr lang="zh-TW" altLang="en-US"/>
              <a:t>進行研究期望可從中找到全新的判讀方式</a:t>
            </a:r>
            <a:r>
              <a:rPr lang="en-US" altLang="zh-TW"/>
              <a:t>,</a:t>
            </a:r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將斑馬紋影像轉換成數據有</a:t>
            </a:r>
            <a:r>
              <a:rPr lang="en-US" altLang="zh-TW"/>
              <a:t>3</a:t>
            </a:r>
            <a:r>
              <a:rPr lang="zh-TW" altLang="en-US"/>
              <a:t>個困難點需要克服</a:t>
            </a:r>
            <a:r>
              <a:rPr lang="en-US" altLang="zh-TW"/>
              <a:t>.</a:t>
            </a:r>
          </a:p>
          <a:p>
            <a:endParaRPr lang="en-US" altLang="zh-TW"/>
          </a:p>
          <a:p>
            <a:r>
              <a:rPr lang="en-US" altLang="zh-TW"/>
              <a:t>1.</a:t>
            </a:r>
            <a:r>
              <a:rPr lang="zh-TW" altLang="en-US"/>
              <a:t>監視器畫像取得   </a:t>
            </a:r>
            <a:r>
              <a:rPr lang="en-US" altLang="zh-TW"/>
              <a:t>2.</a:t>
            </a:r>
            <a:r>
              <a:rPr lang="zh-TW" altLang="en-US"/>
              <a:t>斑馬紋線條影像取得   </a:t>
            </a:r>
            <a:r>
              <a:rPr lang="en-US" altLang="zh-TW"/>
              <a:t>3.</a:t>
            </a:r>
            <a:r>
              <a:rPr lang="zh-TW" altLang="en-US"/>
              <a:t>輪廓影像數值計算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1.</a:t>
            </a:r>
            <a:r>
              <a:rPr lang="zh-TW" altLang="en-US"/>
              <a:t>監視器畫像取得</a:t>
            </a:r>
            <a:r>
              <a:rPr lang="en-US" altLang="zh-TW"/>
              <a:t>:</a:t>
            </a:r>
            <a:r>
              <a:rPr lang="zh-TW" altLang="en-US"/>
              <a:t>由於是監視器業者的封閉系統</a:t>
            </a:r>
            <a:r>
              <a:rPr lang="en-US" altLang="zh-TW"/>
              <a:t>,</a:t>
            </a:r>
            <a:r>
              <a:rPr lang="zh-TW" altLang="en-US"/>
              <a:t>需克服如何連續不間斷取得影像</a:t>
            </a:r>
            <a:r>
              <a:rPr lang="en-US" altLang="zh-TW"/>
              <a:t>!</a:t>
            </a:r>
          </a:p>
          <a:p>
            <a:r>
              <a:rPr lang="zh-TW" altLang="en-US"/>
              <a:t> 我們自行進行配線作業</a:t>
            </a:r>
            <a:r>
              <a:rPr lang="en-US" altLang="zh-TW"/>
              <a:t>,</a:t>
            </a:r>
            <a:r>
              <a:rPr lang="zh-TW" altLang="en-US"/>
              <a:t>串接中繼</a:t>
            </a:r>
            <a:r>
              <a:rPr lang="en-US" altLang="zh-TW"/>
              <a:t>PC,</a:t>
            </a:r>
            <a:r>
              <a:rPr lang="zh-TW" altLang="en-US"/>
              <a:t>並利用排程技術將影像自動傳送到畫像處理</a:t>
            </a:r>
            <a:r>
              <a:rPr lang="en-US" altLang="zh-TW"/>
              <a:t>PC</a:t>
            </a:r>
          </a:p>
          <a:p>
            <a:r>
              <a:rPr lang="zh-TW" altLang="en-US"/>
              <a:t>  </a:t>
            </a:r>
            <a:endParaRPr lang="en-US" altLang="zh-TW"/>
          </a:p>
          <a:p>
            <a:r>
              <a:rPr lang="en-US" altLang="zh-TW"/>
              <a:t>2.</a:t>
            </a:r>
            <a:r>
              <a:rPr lang="zh-TW" altLang="en-US"/>
              <a:t>輪廓影像取得 </a:t>
            </a:r>
            <a:r>
              <a:rPr lang="en-US" altLang="zh-TW"/>
              <a:t>:</a:t>
            </a:r>
          </a:p>
          <a:p>
            <a:r>
              <a:rPr lang="zh-TW" altLang="en-US"/>
              <a:t>由於現場環境及燈光影響</a:t>
            </a:r>
            <a:r>
              <a:rPr lang="en-US" altLang="zh-TW"/>
              <a:t>,</a:t>
            </a:r>
            <a:r>
              <a:rPr lang="zh-TW" altLang="en-US"/>
              <a:t>使用傳統影像處理</a:t>
            </a:r>
            <a:r>
              <a:rPr lang="en-US" altLang="zh-TW"/>
              <a:t>,</a:t>
            </a:r>
            <a:r>
              <a:rPr lang="zh-TW" altLang="en-US"/>
              <a:t>無法取得斑馬紋線條</a:t>
            </a:r>
            <a:r>
              <a:rPr lang="en-US" altLang="zh-TW"/>
              <a:t>,</a:t>
            </a:r>
          </a:p>
          <a:p>
            <a:r>
              <a:rPr lang="zh-TW" altLang="en-US"/>
              <a:t>經過查閱文獻及大量測試，我們最終找到了自適應二值化技術，成功地提取出所需的線條。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3.</a:t>
            </a:r>
            <a:r>
              <a:rPr lang="zh-TW" altLang="en-US"/>
              <a:t>輪廓影像數值計算</a:t>
            </a:r>
            <a:r>
              <a:rPr lang="en-US" altLang="zh-TW"/>
              <a:t>:</a:t>
            </a:r>
          </a:p>
          <a:p>
            <a:r>
              <a:rPr lang="zh-TW" altLang="en-US"/>
              <a:t>由於沒有相關經驗</a:t>
            </a:r>
            <a:r>
              <a:rPr lang="en-US" altLang="zh-TW"/>
              <a:t>,</a:t>
            </a:r>
            <a:r>
              <a:rPr lang="zh-TW" altLang="en-US"/>
              <a:t>只能透過大量查閱文獻資料來探索</a:t>
            </a:r>
            <a:r>
              <a:rPr lang="en-US" altLang="zh-TW"/>
              <a:t>!</a:t>
            </a:r>
          </a:p>
          <a:p>
            <a:r>
              <a:rPr lang="zh-TW" altLang="en-US"/>
              <a:t>最終水平方向我們計算直線性來強調線條的變異</a:t>
            </a:r>
            <a:r>
              <a:rPr lang="en-US" altLang="zh-TW"/>
              <a:t>,</a:t>
            </a:r>
            <a:r>
              <a:rPr lang="zh-TW" altLang="en-US"/>
              <a:t>垂直方向則計算黑白比例標準差來強調畫像扭曲</a:t>
            </a:r>
            <a:r>
              <a:rPr lang="en-US" altLang="zh-TW"/>
              <a:t>,</a:t>
            </a:r>
          </a:p>
          <a:p>
            <a:r>
              <a:rPr lang="zh-TW" altLang="en-US"/>
              <a:t>經過大量的比對畫像及數據 </a:t>
            </a:r>
            <a:r>
              <a:rPr lang="en-US" altLang="zh-TW"/>
              <a:t>,</a:t>
            </a:r>
            <a:r>
              <a:rPr lang="zh-TW" altLang="en-US"/>
              <a:t>最終在參數持續調整後找到了相關性</a:t>
            </a:r>
            <a:r>
              <a:rPr lang="en-US" altLang="zh-TW"/>
              <a:t>~</a:t>
            </a:r>
            <a:r>
              <a:rPr lang="zh-TW" altLang="en-US"/>
              <a:t>並且將斑馬紋線條數據化</a:t>
            </a:r>
            <a:r>
              <a:rPr lang="en-US" altLang="zh-TW"/>
              <a:t>.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透過上述介紹利用影像前期處理</a:t>
            </a:r>
            <a:r>
              <a:rPr lang="en-US" altLang="zh-TW"/>
              <a:t>+</a:t>
            </a:r>
            <a:r>
              <a:rPr lang="zh-TW" altLang="en-US"/>
              <a:t>數值運算</a:t>
            </a:r>
            <a:endParaRPr lang="en-US" altLang="zh-TW"/>
          </a:p>
          <a:p>
            <a:r>
              <a:rPr lang="zh-TW" altLang="en-US"/>
              <a:t>我們成功地開發了</a:t>
            </a:r>
            <a:r>
              <a:rPr lang="en-US" altLang="zh-TW"/>
              <a:t>COLD</a:t>
            </a:r>
            <a:r>
              <a:rPr lang="zh-TW" altLang="en-US"/>
              <a:t>段的板質監控系統</a:t>
            </a:r>
            <a:endParaRPr lang="en-US" altLang="zh-TW"/>
          </a:p>
          <a:p>
            <a:r>
              <a:rPr lang="zh-TW" altLang="en-US"/>
              <a:t>全新的管理指標運用狀況如右圖所示</a:t>
            </a:r>
            <a:endParaRPr lang="en-US" altLang="zh-TW"/>
          </a:p>
          <a:p>
            <a:r>
              <a:rPr lang="zh-TW" altLang="en-US"/>
              <a:t>以</a:t>
            </a:r>
            <a:r>
              <a:rPr lang="en-US" altLang="zh-TW"/>
              <a:t>0.5t</a:t>
            </a:r>
            <a:r>
              <a:rPr lang="zh-TW" altLang="en-US"/>
              <a:t>切換成</a:t>
            </a:r>
            <a:r>
              <a:rPr lang="en-US" altLang="zh-TW"/>
              <a:t>0.3t</a:t>
            </a:r>
            <a:r>
              <a:rPr lang="zh-TW" altLang="en-US"/>
              <a:t>生產為例</a:t>
            </a:r>
            <a:endParaRPr lang="en-US" altLang="zh-TW"/>
          </a:p>
          <a:p>
            <a:r>
              <a:rPr lang="en-US" altLang="zh-TW"/>
              <a:t>0.5t</a:t>
            </a:r>
            <a:r>
              <a:rPr lang="zh-TW" altLang="en-US"/>
              <a:t>生產時</a:t>
            </a:r>
            <a:r>
              <a:rPr lang="en-US" altLang="zh-TW"/>
              <a:t>,</a:t>
            </a:r>
            <a:r>
              <a:rPr lang="zh-TW" altLang="en-US"/>
              <a:t>素板晃動情形很安定</a:t>
            </a:r>
            <a:r>
              <a:rPr lang="en-US" altLang="zh-TW"/>
              <a:t>,</a:t>
            </a:r>
            <a:r>
              <a:rPr lang="zh-TW" altLang="en-US"/>
              <a:t>故呈現穩定的曲線</a:t>
            </a:r>
            <a:endParaRPr lang="en-US" altLang="zh-TW"/>
          </a:p>
          <a:p>
            <a:r>
              <a:rPr lang="en-US" altLang="zh-TW"/>
              <a:t>0.3t</a:t>
            </a:r>
            <a:r>
              <a:rPr lang="zh-TW" altLang="en-US"/>
              <a:t>生產初期則因為素板晃動劇烈</a:t>
            </a:r>
            <a:r>
              <a:rPr lang="en-US" altLang="zh-TW"/>
              <a:t>,</a:t>
            </a:r>
            <a:r>
              <a:rPr lang="zh-TW" altLang="en-US"/>
              <a:t>右下圖所呈現的變動幅度明顯看出</a:t>
            </a:r>
            <a:endParaRPr lang="en-US" altLang="zh-TW"/>
          </a:p>
          <a:p>
            <a:r>
              <a:rPr lang="zh-TW" altLang="en-US"/>
              <a:t>經調整後板質穩定所呈現的曲線也趨於安定</a:t>
            </a:r>
            <a:endParaRPr lang="en-US" altLang="zh-TW"/>
          </a:p>
          <a:p>
            <a:r>
              <a:rPr lang="zh-TW" altLang="en-US"/>
              <a:t>透過新指標活用</a:t>
            </a:r>
            <a:r>
              <a:rPr lang="en-US" altLang="zh-TW"/>
              <a:t>,</a:t>
            </a:r>
            <a:r>
              <a:rPr lang="zh-TW" altLang="en-US"/>
              <a:t>大大縮短品質調整的作業時間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959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/>
              <a:t>今年透過活用</a:t>
            </a:r>
            <a:r>
              <a:rPr kumimoji="1" lang="en-US" altLang="zh-TW"/>
              <a:t>DX</a:t>
            </a:r>
            <a:r>
              <a:rPr kumimoji="1" lang="zh-TW" altLang="en-US"/>
              <a:t>工具</a:t>
            </a:r>
            <a:r>
              <a:rPr kumimoji="1" lang="en-US" altLang="zh-TW"/>
              <a:t>,</a:t>
            </a:r>
            <a:r>
              <a:rPr kumimoji="1" lang="zh-TW" altLang="en-US"/>
              <a:t>我們初步實現了以數據進行決策的目標</a:t>
            </a:r>
            <a:endParaRPr kumimoji="1" lang="en-US" altLang="zh-TW"/>
          </a:p>
          <a:p>
            <a:r>
              <a:rPr kumimoji="1" lang="zh-TW" altLang="en-US"/>
              <a:t>我們將透過將由人員靠</a:t>
            </a:r>
            <a:r>
              <a:rPr kumimoji="1" lang="en-US" altLang="zh-TW"/>
              <a:t>5</a:t>
            </a:r>
            <a:r>
              <a:rPr kumimoji="1" lang="zh-TW" altLang="en-US"/>
              <a:t>感進行判斷的影像數據化</a:t>
            </a:r>
            <a:r>
              <a:rPr kumimoji="1" lang="en-US" altLang="zh-TW"/>
              <a:t>,</a:t>
            </a:r>
            <a:r>
              <a:rPr kumimoji="1" lang="zh-TW" altLang="en-US"/>
              <a:t>再透過數據分析</a:t>
            </a:r>
            <a:r>
              <a:rPr kumimoji="1" lang="en-US" altLang="zh-TW"/>
              <a:t>,</a:t>
            </a:r>
            <a:r>
              <a:rPr kumimoji="1" lang="zh-TW" altLang="en-US"/>
              <a:t>成功達成了</a:t>
            </a:r>
            <a:r>
              <a:rPr kumimoji="1" lang="en-US" altLang="zh-TW"/>
              <a:t>20</a:t>
            </a:r>
            <a:r>
              <a:rPr kumimoji="1" lang="zh-TW" altLang="en-US"/>
              <a:t>多年來的需求</a:t>
            </a:r>
            <a:endParaRPr kumimoji="1" lang="en-US" altLang="zh-TW"/>
          </a:p>
          <a:p>
            <a:r>
              <a:rPr kumimoji="1" lang="zh-TW" altLang="en-US"/>
              <a:t>也可透過提早預警降低現場人員對 生產中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的恐懼</a:t>
            </a:r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而透過自動即時的數據收集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提供人員可以依照品質狀況即時因應調整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將生產中的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LOSS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降到最低</a:t>
            </a:r>
            <a:endParaRPr kumimoji="1"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在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化的過程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我們減少了人員須進行手動收集整理數據的時間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每月達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120Hr/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月</a:t>
            </a:r>
            <a:endParaRPr kumimoji="1"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異常事前預知降低現場工作中壓力</a:t>
            </a:r>
            <a:r>
              <a:rPr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創造一個更安心的工作職場</a:t>
            </a:r>
            <a:endParaRPr lang="en-US" altLang="zh-TW" sz="900" b="1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最後</a:t>
            </a:r>
            <a:r>
              <a:rPr kumimoji="1"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透過系統的自主開發</a:t>
            </a:r>
            <a:r>
              <a:rPr kumimoji="1"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人員對</a:t>
            </a:r>
            <a:r>
              <a:rPr kumimoji="1"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 工具運用更熟練</a:t>
            </a:r>
            <a:r>
              <a:rPr kumimoji="1"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對</a:t>
            </a:r>
            <a:r>
              <a:rPr kumimoji="1"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人才育成也做出重大貢獻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10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/>
              <a:t>從</a:t>
            </a:r>
            <a:r>
              <a:rPr kumimoji="1" lang="ja-JP" altLang="en-US"/>
              <a:t>古田さん方針</a:t>
            </a:r>
            <a:r>
              <a:rPr kumimoji="1" lang="zh-TW" altLang="en-US"/>
              <a:t>中</a:t>
            </a:r>
            <a:r>
              <a:rPr kumimoji="1" lang="en-US" altLang="ja-JP"/>
              <a:t>7</a:t>
            </a:r>
            <a:r>
              <a:rPr kumimoji="1" lang="zh-TW" altLang="en-US"/>
              <a:t>個</a:t>
            </a:r>
            <a:r>
              <a:rPr kumimoji="1" lang="en-US" altLang="ja-JP"/>
              <a:t>KSF</a:t>
            </a:r>
            <a:r>
              <a:rPr kumimoji="1" lang="zh-TW" altLang="en-US"/>
              <a:t>設定製一部重點課題</a:t>
            </a:r>
            <a:endParaRPr kumimoji="1" lang="en-US" altLang="zh-TW"/>
          </a:p>
          <a:p>
            <a:r>
              <a:rPr kumimoji="1" lang="zh-TW" altLang="en-US"/>
              <a:t>其中</a:t>
            </a:r>
            <a:r>
              <a:rPr kumimoji="1" lang="en-US" altLang="zh-TW"/>
              <a:t>,</a:t>
            </a:r>
            <a:r>
              <a:rPr kumimoji="1" lang="zh-TW" altLang="en-US"/>
              <a:t>在</a:t>
            </a:r>
            <a:r>
              <a:rPr kumimoji="1" lang="en-US" altLang="zh-TW"/>
              <a:t>DX</a:t>
            </a:r>
            <a:r>
              <a:rPr kumimoji="1" lang="zh-TW" altLang="en-US"/>
              <a:t>推動方面</a:t>
            </a:r>
            <a:r>
              <a:rPr kumimoji="1" lang="en-US" altLang="zh-TW"/>
              <a:t>,</a:t>
            </a:r>
            <a:r>
              <a:rPr kumimoji="1" lang="zh-TW" altLang="en-US"/>
              <a:t>希望利用</a:t>
            </a:r>
            <a:r>
              <a:rPr kumimoji="1" lang="en-US" altLang="zh-TW"/>
              <a:t>DX</a:t>
            </a:r>
            <a:r>
              <a:rPr kumimoji="1" lang="zh-TW" altLang="en-US"/>
              <a:t>工具來攻克新技術</a:t>
            </a:r>
            <a:endParaRPr kumimoji="1"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/>
              <a:t>而作為</a:t>
            </a:r>
            <a:r>
              <a:rPr lang="zh-TW" altLang="en-US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9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生產推進課將藉由開發</a:t>
            </a:r>
            <a:r>
              <a:rPr lang="en-US" altLang="zh-TW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工具，協助現場作業同仁解決問題、優化作業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454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隨著數位轉型推進</a:t>
            </a:r>
            <a:r>
              <a:rPr lang="en-US" altLang="zh-TW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伴隨著許多作業方式的變更</a:t>
            </a:r>
            <a:endParaRPr lang="en-US" altLang="zh-TW" b="0" i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為讓現場同仁能接受轉變</a:t>
            </a:r>
            <a:r>
              <a:rPr lang="en-US" altLang="zh-TW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我們今年從協助現場解決問題出發</a:t>
            </a:r>
            <a:endParaRPr lang="en-US" altLang="zh-TW" b="0" i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透過系統完成了將物理現象數據化</a:t>
            </a:r>
            <a:r>
              <a:rPr lang="en-US" altLang="zh-TW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利用數據自動收集的</a:t>
            </a:r>
            <a:r>
              <a:rPr kumimoji="1" lang="en-US" altLang="ja-JP" b="1">
                <a:latin typeface="Meiryo UI" panose="020B0604030504040204" pitchFamily="50" charset="-128"/>
                <a:ea typeface="Meiryo UI" panose="020B0604030504040204" pitchFamily="50" charset="-128"/>
              </a:rPr>
              <a:t>Smart</a:t>
            </a:r>
            <a:r>
              <a:rPr kumimoji="1" lang="ja-JP" altLang="en-US" b="1">
                <a:latin typeface="Meiryo UI" panose="020B0604030504040204" pitchFamily="50" charset="-128"/>
                <a:ea typeface="Meiryo UI" panose="020B0604030504040204" pitchFamily="50" charset="-128"/>
              </a:rPr>
              <a:t>化</a:t>
            </a:r>
            <a:endParaRPr kumimoji="1" lang="en-US" altLang="ja-JP" b="1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b="1">
                <a:latin typeface="Meiryo UI" panose="020B0604030504040204" pitchFamily="50" charset="-128"/>
                <a:ea typeface="Meiryo UI" panose="020B0604030504040204" pitchFamily="50" charset="-128"/>
              </a:rPr>
              <a:t>讓現場感受到數位轉型帶來的好處</a:t>
            </a:r>
            <a:endParaRPr kumimoji="1" lang="en-US" altLang="zh-TW" b="1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/>
              <a:t>從</a:t>
            </a:r>
            <a:r>
              <a:rPr lang="en-US" altLang="zh-TW"/>
              <a:t>0</a:t>
            </a:r>
            <a:r>
              <a:rPr lang="zh-TW" altLang="en-US"/>
              <a:t>到</a:t>
            </a:r>
            <a:r>
              <a:rPr lang="en-US" altLang="zh-TW"/>
              <a:t>1</a:t>
            </a:r>
            <a:r>
              <a:rPr lang="zh-TW" altLang="en-US"/>
              <a:t>再到無限大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後續將以今年奠基的基礎</a:t>
            </a:r>
            <a:r>
              <a:rPr lang="en-US" altLang="zh-TW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泉源一同持續進行窯生產業務進化</a:t>
            </a:r>
            <a:endParaRPr lang="en-US" altLang="zh-TW" b="0" i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5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素板製造從原料投入經溶解</a:t>
            </a:r>
            <a:r>
              <a:rPr lang="en-US" altLang="zh-TW"/>
              <a:t>,</a:t>
            </a:r>
            <a:r>
              <a:rPr lang="zh-TW" altLang="en-US"/>
              <a:t>玻璃成形</a:t>
            </a:r>
            <a:r>
              <a:rPr lang="en-US" altLang="zh-TW"/>
              <a:t>.</a:t>
            </a:r>
            <a:r>
              <a:rPr lang="zh-TW" altLang="en-US"/>
              <a:t>徐冷</a:t>
            </a:r>
            <a:r>
              <a:rPr lang="en-US" altLang="zh-TW"/>
              <a:t>,</a:t>
            </a:r>
            <a:r>
              <a:rPr lang="zh-TW" altLang="en-US"/>
              <a:t>品質檢查</a:t>
            </a:r>
            <a:r>
              <a:rPr lang="en-US" altLang="zh-TW"/>
              <a:t>,</a:t>
            </a:r>
            <a:r>
              <a:rPr lang="zh-TW" altLang="en-US"/>
              <a:t>素版切折最終包裝出貨</a:t>
            </a:r>
            <a:endParaRPr lang="en-US" altLang="zh-TW"/>
          </a:p>
          <a:p>
            <a:r>
              <a:rPr lang="zh-TW" altLang="en-US"/>
              <a:t>而這一長串製程中大量的生產及品質數據</a:t>
            </a:r>
            <a:r>
              <a:rPr lang="en-US" altLang="zh-TW"/>
              <a:t>,</a:t>
            </a:r>
            <a:r>
              <a:rPr lang="zh-TW" altLang="en-US"/>
              <a:t>對於提升生產安定性有極大參考價值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DX</a:t>
            </a:r>
            <a:r>
              <a:rPr lang="zh-TW" altLang="en-US"/>
              <a:t>推動範圍非常廣泛</a:t>
            </a:r>
            <a:r>
              <a:rPr lang="en-US" altLang="zh-TW"/>
              <a:t>,</a:t>
            </a:r>
          </a:p>
          <a:p>
            <a:r>
              <a:rPr lang="zh-TW" altLang="en-US"/>
              <a:t>我們希望透過讓現場同仁體會</a:t>
            </a:r>
            <a:r>
              <a:rPr lang="en-US" altLang="zh-TW"/>
              <a:t>DX</a:t>
            </a:r>
            <a:r>
              <a:rPr lang="zh-TW" altLang="en-US"/>
              <a:t>推動所帶來好處</a:t>
            </a:r>
            <a:r>
              <a:rPr lang="en-US" altLang="zh-TW"/>
              <a:t>,</a:t>
            </a:r>
            <a:r>
              <a:rPr lang="zh-TW" altLang="en-US"/>
              <a:t>進而接受製一部整體轉型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今年度我們選擇協助解決現場困擾開始做起</a:t>
            </a:r>
            <a:r>
              <a:rPr lang="en-US" altLang="zh-TW"/>
              <a:t>,</a:t>
            </a:r>
          </a:p>
          <a:p>
            <a:r>
              <a:rPr lang="zh-TW" altLang="en-US"/>
              <a:t>傾聽現場心聲之後</a:t>
            </a:r>
            <a:r>
              <a:rPr lang="en-US" altLang="zh-TW"/>
              <a:t>,</a:t>
            </a:r>
          </a:p>
          <a:p>
            <a:r>
              <a:rPr lang="zh-TW" altLang="en-US"/>
              <a:t>先是窯的生產操作部分</a:t>
            </a:r>
            <a:r>
              <a:rPr lang="en-US" altLang="zh-TW"/>
              <a:t>,</a:t>
            </a:r>
            <a:r>
              <a:rPr lang="zh-TW" altLang="en-US"/>
              <a:t>有品質情報無法立即掌握及欠點情報經度須提高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30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窯的生產操作需要由後段精查設備</a:t>
            </a:r>
            <a:r>
              <a:rPr lang="en-US" altLang="zh-TW"/>
              <a:t>,</a:t>
            </a:r>
            <a:r>
              <a:rPr lang="zh-TW" altLang="en-US"/>
              <a:t>收率檢查等品質指標作為判斷依據</a:t>
            </a:r>
            <a:endParaRPr lang="en-US" altLang="zh-TW"/>
          </a:p>
          <a:p>
            <a:r>
              <a:rPr lang="zh-TW" altLang="en-US"/>
              <a:t>而這些資訊分散在各工程站</a:t>
            </a:r>
            <a:r>
              <a:rPr lang="en-US" altLang="zh-TW"/>
              <a:t>,</a:t>
            </a:r>
            <a:r>
              <a:rPr lang="zh-TW" altLang="en-US"/>
              <a:t>無法立即掌握</a:t>
            </a:r>
            <a:endParaRPr lang="en-US" altLang="zh-TW"/>
          </a:p>
          <a:p>
            <a:r>
              <a:rPr lang="zh-TW" altLang="en-US"/>
              <a:t>另外正確的欠點情報</a:t>
            </a:r>
            <a:r>
              <a:rPr lang="en-US" altLang="zh-TW"/>
              <a:t>,</a:t>
            </a:r>
            <a:r>
              <a:rPr lang="zh-TW" altLang="en-US"/>
              <a:t>是窯發生問題時最重要的參考依據</a:t>
            </a:r>
            <a:endParaRPr lang="en-US" altLang="zh-TW"/>
          </a:p>
          <a:p>
            <a:r>
              <a:rPr lang="zh-TW" altLang="en-US"/>
              <a:t>但</a:t>
            </a:r>
            <a:r>
              <a:rPr lang="en-US" altLang="zh-TW"/>
              <a:t>,</a:t>
            </a:r>
            <a:r>
              <a:rPr lang="zh-TW" altLang="en-US"/>
              <a:t>很多欠點很相似</a:t>
            </a:r>
            <a:r>
              <a:rPr lang="en-US" altLang="zh-TW"/>
              <a:t>,</a:t>
            </a:r>
            <a:r>
              <a:rPr lang="zh-TW" altLang="en-US"/>
              <a:t>無法正確進行判斷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導致品質情報無法正確又即時的掌握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增添現場對於相關生產操作的難度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首先是欠點情報精度不足部分</a:t>
            </a:r>
            <a:r>
              <a:rPr lang="en-US" altLang="zh-TW"/>
              <a:t>,</a:t>
            </a:r>
          </a:p>
          <a:p>
            <a:r>
              <a:rPr lang="zh-TW" altLang="en-US"/>
              <a:t>素板品質透過</a:t>
            </a:r>
            <a:r>
              <a:rPr lang="en-US" altLang="zh-TW"/>
              <a:t>TOM3</a:t>
            </a:r>
            <a:r>
              <a:rPr lang="zh-TW" altLang="en-US"/>
              <a:t>檢查機進行確認</a:t>
            </a:r>
            <a:endParaRPr lang="en-US" altLang="zh-TW"/>
          </a:p>
          <a:p>
            <a:r>
              <a:rPr lang="zh-TW" altLang="en-US"/>
              <a:t>本社開發判定用的</a:t>
            </a:r>
            <a:r>
              <a:rPr lang="en-US" altLang="zh-TW"/>
              <a:t>GATE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，是以出貨觀點開發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只有大分類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但是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HOT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需要的是欠點的發生源及更細的分類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分類為異物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</a:t>
            </a:r>
            <a:endParaRPr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HOT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需要再細分為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P.T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TS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B.S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等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,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另外可能需針對畫像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,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在層別出發生地點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,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例如上游中游或下游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,</a:t>
            </a:r>
            <a:endParaRPr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於是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HOT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同仁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提出了「窯操作觀點的欠點圖表」的需求。</a:t>
            </a:r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由於此項需求是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ADT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獨有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本社無法協助新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這一次我們將集合具窯操作經驗同仁與生產推進課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TOM3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設備擔當合作</a:t>
            </a:r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共同開發專屬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ADT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的判斷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</a:p>
          <a:p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zh-TW" altLang="en-US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ADT</a:t>
            </a:r>
            <a:r>
              <a:rPr lang="zh-TW" altLang="en-US"/>
              <a:t>從</a:t>
            </a:r>
            <a:r>
              <a:rPr lang="en-US" altLang="zh-TW"/>
              <a:t>2015</a:t>
            </a:r>
            <a:r>
              <a:rPr lang="zh-TW" altLang="en-US"/>
              <a:t>年</a:t>
            </a:r>
            <a:r>
              <a:rPr lang="en-US" altLang="zh-TW"/>
              <a:t>GATE</a:t>
            </a:r>
            <a:r>
              <a:rPr lang="zh-TW" altLang="en-US"/>
              <a:t>自主開發</a:t>
            </a:r>
            <a:r>
              <a:rPr lang="en-US" altLang="zh-TW"/>
              <a:t>,</a:t>
            </a:r>
            <a:r>
              <a:rPr lang="zh-TW" altLang="en-US"/>
              <a:t>已經累積豐富經驗</a:t>
            </a:r>
            <a:r>
              <a:rPr lang="en-US" altLang="zh-TW"/>
              <a:t>,</a:t>
            </a:r>
            <a:r>
              <a:rPr lang="zh-TW" altLang="en-US"/>
              <a:t>但是以往開發都是以出貨觀點來開發</a:t>
            </a:r>
            <a:r>
              <a:rPr lang="en-US" altLang="zh-TW"/>
              <a:t>,</a:t>
            </a:r>
          </a:p>
          <a:p>
            <a:r>
              <a:rPr lang="zh-TW" altLang="en-US"/>
              <a:t>這次是首次替</a:t>
            </a:r>
            <a:r>
              <a:rPr lang="en-US" altLang="zh-TW"/>
              <a:t>HOT</a:t>
            </a:r>
            <a:r>
              <a:rPr lang="zh-TW" altLang="en-US"/>
              <a:t>擔當量身打造品質監控專用</a:t>
            </a:r>
            <a:r>
              <a:rPr lang="en-US" altLang="zh-TW"/>
              <a:t>GATE,</a:t>
            </a:r>
          </a:p>
          <a:p>
            <a:r>
              <a:rPr lang="zh-TW" altLang="en-US"/>
              <a:t>透過</a:t>
            </a:r>
            <a:r>
              <a:rPr lang="en-US" altLang="zh-TW"/>
              <a:t>HOT</a:t>
            </a:r>
            <a:r>
              <a:rPr lang="zh-TW" altLang="en-US"/>
              <a:t>人員進行大量畫像特徵分類</a:t>
            </a:r>
            <a:endParaRPr lang="en-US" altLang="zh-TW"/>
          </a:p>
          <a:p>
            <a:r>
              <a:rPr lang="zh-TW" altLang="en-US"/>
              <a:t>再經推進課人員進行特徵參數測試開發</a:t>
            </a:r>
            <a:r>
              <a:rPr lang="en-US" altLang="zh-TW"/>
              <a:t>,</a:t>
            </a:r>
          </a:p>
          <a:p>
            <a:r>
              <a:rPr lang="zh-TW" altLang="en-US"/>
              <a:t>終於成功開發出</a:t>
            </a:r>
            <a:r>
              <a:rPr lang="en-US" altLang="zh-TW"/>
              <a:t>9</a:t>
            </a:r>
            <a:r>
              <a:rPr lang="zh-TW" altLang="en-US"/>
              <a:t>種品質監控</a:t>
            </a:r>
            <a:r>
              <a:rPr lang="en-US" altLang="zh-TW"/>
              <a:t>GATE</a:t>
            </a:r>
            <a:r>
              <a:rPr lang="zh-TW" altLang="en-US"/>
              <a:t>並予以可視化</a:t>
            </a:r>
            <a:r>
              <a:rPr lang="en-US" altLang="zh-TW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79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透過新</a:t>
            </a:r>
            <a:r>
              <a:rPr lang="en-US" altLang="zh-TW"/>
              <a:t>GATE</a:t>
            </a:r>
            <a:r>
              <a:rPr lang="zh-TW" altLang="en-US"/>
              <a:t>開發</a:t>
            </a:r>
            <a:r>
              <a:rPr lang="en-US" altLang="zh-TW"/>
              <a:t>,</a:t>
            </a:r>
            <a:r>
              <a:rPr lang="zh-TW" altLang="en-US"/>
              <a:t>大部分的</a:t>
            </a:r>
            <a:r>
              <a:rPr lang="en-US" altLang="zh-TW"/>
              <a:t>HOT</a:t>
            </a:r>
            <a:r>
              <a:rPr lang="zh-TW" altLang="en-US"/>
              <a:t>品質狀況都能層別並</a:t>
            </a:r>
            <a:r>
              <a:rPr lang="en-US" altLang="zh-TW"/>
              <a:t>MAP</a:t>
            </a:r>
            <a:r>
              <a:rPr lang="zh-TW" altLang="en-US"/>
              <a:t>化</a:t>
            </a:r>
            <a:r>
              <a:rPr lang="en-US" altLang="zh-TW"/>
              <a:t>,</a:t>
            </a:r>
          </a:p>
          <a:p>
            <a:r>
              <a:rPr lang="zh-TW" altLang="en-US"/>
              <a:t>但少數幾類以目前的檢查機畫像分類技術很難達到要求</a:t>
            </a:r>
            <a:r>
              <a:rPr lang="en-US" altLang="zh-TW"/>
              <a:t>!</a:t>
            </a:r>
          </a:p>
          <a:p>
            <a:r>
              <a:rPr lang="zh-TW" altLang="en-US"/>
              <a:t>如圖所示：因</a:t>
            </a:r>
            <a:r>
              <a:rPr lang="en-US" altLang="zh-TW"/>
              <a:t>GATE</a:t>
            </a:r>
            <a:r>
              <a:rPr lang="zh-TW" altLang="en-US"/>
              <a:t>正解率低</a:t>
            </a:r>
            <a:r>
              <a:rPr lang="en-US" altLang="zh-TW"/>
              <a:t>,</a:t>
            </a:r>
            <a:r>
              <a:rPr lang="zh-TW" altLang="en-US"/>
              <a:t>很多分類外畫像也統計到</a:t>
            </a:r>
            <a:r>
              <a:rPr lang="en-US" altLang="zh-TW"/>
              <a:t>MAP</a:t>
            </a:r>
            <a:r>
              <a:rPr lang="zh-TW" altLang="en-US"/>
              <a:t>裡，導致無法確認品質的變化</a:t>
            </a:r>
            <a:r>
              <a:rPr lang="en-US" altLang="zh-TW"/>
              <a:t>,</a:t>
            </a:r>
          </a:p>
          <a:p>
            <a:r>
              <a:rPr lang="zh-TW" altLang="en-US"/>
              <a:t>這個部分需要克服</a:t>
            </a:r>
            <a:r>
              <a:rPr lang="en-US" altLang="zh-TW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9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1.wdp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microsoft.com/office/2007/relationships/hdphoto" Target="../media/hdphoto18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5.wdp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0.wdp"/><Relationship Id="rId5" Type="http://schemas.openxmlformats.org/officeDocument/2006/relationships/image" Target="../media/image66.png"/><Relationship Id="rId4" Type="http://schemas.microsoft.com/office/2007/relationships/hdphoto" Target="../media/hdphoto19.wdp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microsoft.com/office/2007/relationships/hdphoto" Target="../media/hdphoto23.wdp"/><Relationship Id="rId3" Type="http://schemas.openxmlformats.org/officeDocument/2006/relationships/image" Target="../media/image66.png"/><Relationship Id="rId7" Type="http://schemas.microsoft.com/office/2007/relationships/hdphoto" Target="../media/hdphoto21.wdp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microsoft.com/office/2007/relationships/hdphoto" Target="../media/hdphoto22.wdp"/><Relationship Id="rId4" Type="http://schemas.microsoft.com/office/2007/relationships/hdphoto" Target="../media/hdphoto20.wdp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microsoft.com/office/2007/relationships/hdphoto" Target="../media/hdphoto24.wdp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microsoft.com/office/2007/relationships/hdphoto" Target="../media/hdphoto2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microsoft.com/office/2007/relationships/hdphoto" Target="../media/hdphoto26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75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microsoft.com/office/2007/relationships/hdphoto" Target="../media/hdphoto27.wdp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71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0" Type="http://schemas.openxmlformats.org/officeDocument/2006/relationships/image" Target="../media/image109.png"/><Relationship Id="rId4" Type="http://schemas.openxmlformats.org/officeDocument/2006/relationships/image" Target="../media/image105.emf"/><Relationship Id="rId9" Type="http://schemas.microsoft.com/office/2007/relationships/hdphoto" Target="../media/hdphoto2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microsoft.com/office/2007/relationships/hdphoto" Target="../media/hdphoto32.wdp"/><Relationship Id="rId3" Type="http://schemas.openxmlformats.org/officeDocument/2006/relationships/image" Target="../media/image112.jpeg"/><Relationship Id="rId7" Type="http://schemas.microsoft.com/office/2007/relationships/hdphoto" Target="../media/hdphoto29.wdp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microsoft.com/office/2007/relationships/hdphoto" Target="../media/hdphoto31.wdp"/><Relationship Id="rId5" Type="http://schemas.openxmlformats.org/officeDocument/2006/relationships/image" Target="../media/image114.png"/><Relationship Id="rId15" Type="http://schemas.openxmlformats.org/officeDocument/2006/relationships/image" Target="../media/image120.png"/><Relationship Id="rId10" Type="http://schemas.openxmlformats.org/officeDocument/2006/relationships/image" Target="../media/image117.png"/><Relationship Id="rId4" Type="http://schemas.openxmlformats.org/officeDocument/2006/relationships/image" Target="../media/image113.png"/><Relationship Id="rId9" Type="http://schemas.microsoft.com/office/2007/relationships/hdphoto" Target="../media/hdphoto30.wdp"/><Relationship Id="rId14" Type="http://schemas.openxmlformats.org/officeDocument/2006/relationships/image" Target="../media/image11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jpeg"/><Relationship Id="rId7" Type="http://schemas.openxmlformats.org/officeDocument/2006/relationships/image" Target="../media/image35.jpeg"/><Relationship Id="rId12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microsoft.com/office/2007/relationships/hdphoto" Target="../media/hdphoto7.wdp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37.jpeg"/><Relationship Id="rId10" Type="http://schemas.microsoft.com/office/2007/relationships/hdphoto" Target="../media/hdphoto9.wdp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1.wdp"/><Relationship Id="rId5" Type="http://schemas.openxmlformats.org/officeDocument/2006/relationships/image" Target="../media/image54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176" y="423606"/>
            <a:ext cx="6939528" cy="535531"/>
          </a:xfrm>
        </p:spPr>
        <p:txBody>
          <a:bodyPr wrap="none">
            <a:spAutoFit/>
          </a:bodyPr>
          <a:lstStyle/>
          <a:p>
            <a:r>
              <a:rPr kumimoji="1" lang="en-US" altLang="ja-JP" sz="31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3100">
                <a:solidFill>
                  <a:schemeClr val="tx1"/>
                </a:solidFill>
                <a:latin typeface="+mj-ea"/>
                <a:ea typeface="+mj-ea"/>
              </a:rPr>
              <a:t>ツール活用による窯生產技術向上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971" y="39997"/>
            <a:ext cx="808205" cy="8082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4930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086825" y="4562461"/>
            <a:ext cx="6970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新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GATE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開發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+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辨識系統，提高資料的參考價值，同時提升工作效率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95465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製一部即時監控系統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79" y="4562461"/>
            <a:ext cx="6340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133748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30667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3007378" cy="1468013"/>
            <a:chOff x="281496" y="920479"/>
            <a:chExt cx="3007378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539676" y="920479"/>
              <a:ext cx="1749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①</a:t>
              </a:r>
              <a:endParaRPr lang="en-US" altLang="zh-TW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68712" y="830592"/>
            <a:ext cx="3098925" cy="1464034"/>
            <a:chOff x="5868712" y="898875"/>
            <a:chExt cx="3098925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68712" y="898875"/>
              <a:ext cx="309892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287391" y="2781319"/>
            <a:ext cx="3001483" cy="1677980"/>
            <a:chOff x="288934" y="2781319"/>
            <a:chExt cx="3001483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D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1541220" y="2781319"/>
              <a:ext cx="17491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rgbClr val="0D53FF"/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>
                  <a:solidFill>
                    <a:srgbClr val="0D53FF"/>
                  </a:solidFill>
                  <a:latin typeface="+mj-ea"/>
                  <a:ea typeface="+mj-ea"/>
                </a:rPr>
                <a:t>②</a:t>
              </a:r>
              <a:endParaRPr lang="ja-JP" altLang="en-US" sz="1200" b="1">
                <a:solidFill>
                  <a:srgbClr val="0D53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5951003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rgbClr val="003C7F"/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>
                  <a:solidFill>
                    <a:srgbClr val="003C7F"/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>
                  <a:solidFill>
                    <a:srgbClr val="003C7F"/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>
                  <a:solidFill>
                    <a:srgbClr val="003C7F"/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>
                  <a:solidFill>
                    <a:srgbClr val="003C7F"/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3483343"/>
            <a:ext cx="2384540" cy="1063192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2931142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1" y="2436793"/>
            <a:ext cx="2376923" cy="970153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30438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9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978537" y="452302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</a:rPr>
              <a:t>目標：開發警報及可視化系統</a:t>
            </a:r>
            <a:endParaRPr lang="ja-JP" altLang="en-US" sz="1800" b="1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latin typeface="+mj-ea"/>
                    <a:ea typeface="+mj-ea"/>
                  </a:rPr>
                  <a:t>生產中</a:t>
                </a:r>
                <a:endParaRPr lang="en-US" altLang="zh-TW" sz="2000" b="1">
                  <a:latin typeface="+mj-ea"/>
                  <a:ea typeface="+mj-ea"/>
                </a:endParaRPr>
              </a:p>
              <a:p>
                <a:r>
                  <a:rPr lang="zh-TW" altLang="en-US" sz="2000" b="1">
                    <a:latin typeface="+mj-ea"/>
                    <a:ea typeface="+mj-ea"/>
                  </a:rPr>
                  <a:t>破裂的恐懼</a:t>
                </a:r>
                <a:endParaRPr lang="ja-JP" altLang="en-US" sz="20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欠點情報</a:t>
                </a:r>
                <a:endParaRPr lang="en-US" altLang="zh-TW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   參考性低</a:t>
                </a:r>
                <a:endParaRPr lang="ja-JP" altLang="en-US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品質情報</a:t>
                </a:r>
                <a:endParaRPr lang="en-US" altLang="zh-TW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無法立即掌握 </a:t>
                </a:r>
                <a:endParaRPr lang="ja-JP" altLang="en-US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latin typeface="+mj-ea"/>
                    <a:ea typeface="+mj-ea"/>
                  </a:rPr>
                  <a:t>無法定量化的經驗</a:t>
                </a:r>
                <a:endParaRPr lang="ja-JP" altLang="en-US" sz="2000" b="1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25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E154A740-EEA4-EC98-53D7-4EFBEE223A17}"/>
              </a:ext>
            </a:extLst>
          </p:cNvPr>
          <p:cNvGrpSpPr/>
          <p:nvPr/>
        </p:nvGrpSpPr>
        <p:grpSpPr>
          <a:xfrm>
            <a:off x="6892459" y="1628917"/>
            <a:ext cx="956944" cy="670618"/>
            <a:chOff x="4677945" y="3378400"/>
            <a:chExt cx="956944" cy="670618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23C4F7A8-11DB-45A1-3D81-F20042A1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42381" r="17286"/>
            <a:stretch>
              <a:fillRect/>
            </a:stretch>
          </p:blipFill>
          <p:spPr>
            <a:xfrm>
              <a:off x="5158951" y="3378400"/>
              <a:ext cx="413099" cy="670618"/>
            </a:xfrm>
            <a:custGeom>
              <a:avLst/>
              <a:gdLst>
                <a:gd name="connsiteX0" fmla="*/ 0 w 413099"/>
                <a:gd name="connsiteY0" fmla="*/ 0 h 670618"/>
                <a:gd name="connsiteX1" fmla="*/ 413099 w 413099"/>
                <a:gd name="connsiteY1" fmla="*/ 0 h 670618"/>
                <a:gd name="connsiteX2" fmla="*/ 413099 w 413099"/>
                <a:gd name="connsiteY2" fmla="*/ 670618 h 670618"/>
                <a:gd name="connsiteX3" fmla="*/ 0 w 41309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9" h="670618">
                  <a:moveTo>
                    <a:pt x="0" y="0"/>
                  </a:moveTo>
                  <a:lnTo>
                    <a:pt x="413099" y="0"/>
                  </a:lnTo>
                  <a:lnTo>
                    <a:pt x="41309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FEDBE8AF-E136-3CFE-7155-1A30FC16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87729"/>
            <a:stretch>
              <a:fillRect/>
            </a:stretch>
          </p:blipFill>
          <p:spPr>
            <a:xfrm>
              <a:off x="5509210" y="3378400"/>
              <a:ext cx="125679" cy="670618"/>
            </a:xfrm>
            <a:custGeom>
              <a:avLst/>
              <a:gdLst>
                <a:gd name="connsiteX0" fmla="*/ 0 w 125679"/>
                <a:gd name="connsiteY0" fmla="*/ 0 h 670618"/>
                <a:gd name="connsiteX1" fmla="*/ 125679 w 125679"/>
                <a:gd name="connsiteY1" fmla="*/ 0 h 670618"/>
                <a:gd name="connsiteX2" fmla="*/ 125679 w 125679"/>
                <a:gd name="connsiteY2" fmla="*/ 670618 h 670618"/>
                <a:gd name="connsiteX3" fmla="*/ 0 w 12567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79" h="670618">
                  <a:moveTo>
                    <a:pt x="0" y="0"/>
                  </a:moveTo>
                  <a:lnTo>
                    <a:pt x="125679" y="0"/>
                  </a:lnTo>
                  <a:lnTo>
                    <a:pt x="12567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1B02F04E-FD06-3107-2767-4571DBC3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r="46991"/>
            <a:stretch>
              <a:fillRect/>
            </a:stretch>
          </p:blipFill>
          <p:spPr>
            <a:xfrm>
              <a:off x="4677945" y="3378400"/>
              <a:ext cx="542925" cy="670618"/>
            </a:xfrm>
            <a:custGeom>
              <a:avLst/>
              <a:gdLst>
                <a:gd name="connsiteX0" fmla="*/ 0 w 542925"/>
                <a:gd name="connsiteY0" fmla="*/ 0 h 670618"/>
                <a:gd name="connsiteX1" fmla="*/ 542925 w 542925"/>
                <a:gd name="connsiteY1" fmla="*/ 0 h 670618"/>
                <a:gd name="connsiteX2" fmla="*/ 542925 w 542925"/>
                <a:gd name="connsiteY2" fmla="*/ 670618 h 670618"/>
                <a:gd name="connsiteX3" fmla="*/ 0 w 542925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670618">
                  <a:moveTo>
                    <a:pt x="0" y="0"/>
                  </a:moveTo>
                  <a:lnTo>
                    <a:pt x="542925" y="0"/>
                  </a:lnTo>
                  <a:lnTo>
                    <a:pt x="542925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41D7E6F9-1DF6-FC8E-C615-F4792945DB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03" t="7293" r="3366" b="6194"/>
          <a:stretch/>
        </p:blipFill>
        <p:spPr>
          <a:xfrm flipH="1">
            <a:off x="3082340" y="1627270"/>
            <a:ext cx="1035464" cy="668077"/>
          </a:xfrm>
          <a:custGeom>
            <a:avLst/>
            <a:gdLst>
              <a:gd name="connsiteX0" fmla="*/ 2457922 w 2554864"/>
              <a:gd name="connsiteY0" fmla="*/ 0 h 1648387"/>
              <a:gd name="connsiteX1" fmla="*/ 96942 w 2554864"/>
              <a:gd name="connsiteY1" fmla="*/ 0 h 1648387"/>
              <a:gd name="connsiteX2" fmla="*/ 0 w 2554864"/>
              <a:gd name="connsiteY2" fmla="*/ 96942 h 1648387"/>
              <a:gd name="connsiteX3" fmla="*/ 0 w 2554864"/>
              <a:gd name="connsiteY3" fmla="*/ 1551445 h 1648387"/>
              <a:gd name="connsiteX4" fmla="*/ 96942 w 2554864"/>
              <a:gd name="connsiteY4" fmla="*/ 1648387 h 1648387"/>
              <a:gd name="connsiteX5" fmla="*/ 2457922 w 2554864"/>
              <a:gd name="connsiteY5" fmla="*/ 1648387 h 1648387"/>
              <a:gd name="connsiteX6" fmla="*/ 2554864 w 2554864"/>
              <a:gd name="connsiteY6" fmla="*/ 1551445 h 1648387"/>
              <a:gd name="connsiteX7" fmla="*/ 2554864 w 2554864"/>
              <a:gd name="connsiteY7" fmla="*/ 96942 h 1648387"/>
              <a:gd name="connsiteX8" fmla="*/ 2457922 w 2554864"/>
              <a:gd name="connsiteY8" fmla="*/ 0 h 164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4864" h="1648387">
                <a:moveTo>
                  <a:pt x="2457922" y="0"/>
                </a:moveTo>
                <a:lnTo>
                  <a:pt x="96942" y="0"/>
                </a:lnTo>
                <a:cubicBezTo>
                  <a:pt x="43402" y="0"/>
                  <a:pt x="0" y="43402"/>
                  <a:pt x="0" y="96942"/>
                </a:cubicBezTo>
                <a:lnTo>
                  <a:pt x="0" y="1551445"/>
                </a:lnTo>
                <a:cubicBezTo>
                  <a:pt x="0" y="1604985"/>
                  <a:pt x="43402" y="1648387"/>
                  <a:pt x="96942" y="1648387"/>
                </a:cubicBezTo>
                <a:lnTo>
                  <a:pt x="2457922" y="1648387"/>
                </a:lnTo>
                <a:cubicBezTo>
                  <a:pt x="2511462" y="1648387"/>
                  <a:pt x="2554864" y="1604985"/>
                  <a:pt x="2554864" y="1551445"/>
                </a:cubicBezTo>
                <a:lnTo>
                  <a:pt x="2554864" y="96942"/>
                </a:lnTo>
                <a:cubicBezTo>
                  <a:pt x="2554864" y="43402"/>
                  <a:pt x="2511462" y="0"/>
                  <a:pt x="2457922" y="0"/>
                </a:cubicBezTo>
                <a:close/>
              </a:path>
            </a:pathLst>
          </a:custGeom>
        </p:spPr>
      </p:pic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786356" y="4562461"/>
            <a:ext cx="75713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建立預警系統，降低未知造成的風險；將經驗判斷，轉化成定量化決策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D42211-FDCB-B076-A329-49D7A7775097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70DB7266-FD85-2FBC-EC91-FA8E720E9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A028F6D4-FB9E-DD2B-99BF-04774EE2D7D2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5196B7A0-DBF5-2EC8-4B9B-6665081041BB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9" name="Line 20">
                <a:extLst>
                  <a:ext uri="{FF2B5EF4-FFF2-40B4-BE49-F238E27FC236}">
                    <a16:creationId xmlns:a16="http://schemas.microsoft.com/office/drawing/2014/main" id="{00B34DAA-6EDA-C3ED-9C55-5A6057B65D77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Freeform 1001">
                <a:extLst>
                  <a:ext uri="{FF2B5EF4-FFF2-40B4-BE49-F238E27FC236}">
                    <a16:creationId xmlns:a16="http://schemas.microsoft.com/office/drawing/2014/main" id="{5C6E5B6B-12AD-E6B1-FD24-0E1595007DB1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Freeform 1002">
                <a:extLst>
                  <a:ext uri="{FF2B5EF4-FFF2-40B4-BE49-F238E27FC236}">
                    <a16:creationId xmlns:a16="http://schemas.microsoft.com/office/drawing/2014/main" id="{FFCA3210-1B50-2FF6-C52C-5B36C50DA9D2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003">
                <a:extLst>
                  <a:ext uri="{FF2B5EF4-FFF2-40B4-BE49-F238E27FC236}">
                    <a16:creationId xmlns:a16="http://schemas.microsoft.com/office/drawing/2014/main" id="{176A5833-DC7B-0A1C-7458-0D6AC080385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70C30F2-BF96-D46E-BAE5-8F345FEABB63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946A43A-91C9-7069-3FEE-9409AD9BC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12765B8-FDA5-0437-6BB6-A2A79F67A73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16F26DC8-75F6-7563-1795-A3D3532C1B15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FD92B74E-B52F-9F80-2BB9-246479CD45B3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9" name="平行四邊形 38">
              <a:extLst>
                <a:ext uri="{FF2B5EF4-FFF2-40B4-BE49-F238E27FC236}">
                  <a16:creationId xmlns:a16="http://schemas.microsoft.com/office/drawing/2014/main" id="{7E312E42-7E36-BE62-62B9-2FF18F54B68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DD163B10-4465-419C-020A-784E01C55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E1677435-F19E-35DB-0821-9B33139DC4ED}"/>
              </a:ext>
            </a:extLst>
          </p:cNvPr>
          <p:cNvGrpSpPr/>
          <p:nvPr/>
        </p:nvGrpSpPr>
        <p:grpSpPr>
          <a:xfrm>
            <a:off x="1550403" y="1314254"/>
            <a:ext cx="2505605" cy="1023115"/>
            <a:chOff x="1550403" y="1314254"/>
            <a:chExt cx="2505605" cy="1023115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5305487-A28C-604B-4A5B-B2FE43A7BE61}"/>
                </a:ext>
              </a:extLst>
            </p:cNvPr>
            <p:cNvSpPr/>
            <p:nvPr/>
          </p:nvSpPr>
          <p:spPr>
            <a:xfrm flipV="1">
              <a:off x="3025938" y="1495153"/>
              <a:ext cx="1030070" cy="857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E7F8E453-4B4A-04CD-7CDD-6D022AC02403}"/>
                </a:ext>
              </a:extLst>
            </p:cNvPr>
            <p:cNvSpPr/>
            <p:nvPr/>
          </p:nvSpPr>
          <p:spPr>
            <a:xfrm>
              <a:off x="1550403" y="1444876"/>
              <a:ext cx="1481912" cy="892493"/>
            </a:xfrm>
            <a:prstGeom prst="roundRect">
              <a:avLst>
                <a:gd name="adj" fmla="val 1156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03" name="TextBox 15">
              <a:extLst>
                <a:ext uri="{FF2B5EF4-FFF2-40B4-BE49-F238E27FC236}">
                  <a16:creationId xmlns:a16="http://schemas.microsoft.com/office/drawing/2014/main" id="{60BD9757-51F4-368F-4A4E-0AB10DE5A5D2}"/>
                </a:ext>
              </a:extLst>
            </p:cNvPr>
            <p:cNvSpPr txBox="1"/>
            <p:nvPr/>
          </p:nvSpPr>
          <p:spPr>
            <a:xfrm>
              <a:off x="2938417" y="1314254"/>
              <a:ext cx="1106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>
                  <a:latin typeface="+mj-ea"/>
                  <a:ea typeface="+mj-ea"/>
                </a:rPr>
                <a:t>Bath</a:t>
              </a:r>
              <a:r>
                <a:rPr lang="zh-TW" altLang="en-US" sz="1600" b="1">
                  <a:latin typeface="+mj-ea"/>
                  <a:ea typeface="+mj-ea"/>
                </a:rPr>
                <a:t> </a:t>
              </a:r>
              <a:r>
                <a:rPr lang="en-US" altLang="zh-TW" sz="1600" b="1">
                  <a:latin typeface="+mj-ea"/>
                  <a:ea typeface="+mj-ea"/>
                </a:rPr>
                <a:t>Exit</a:t>
              </a:r>
              <a:endParaRPr lang="ja-JP" altLang="en-US" sz="1600" b="1">
                <a:latin typeface="+mj-ea"/>
                <a:ea typeface="+mj-ea"/>
              </a:endParaRPr>
            </a:p>
          </p:txBody>
        </p:sp>
        <p:pic>
          <p:nvPicPr>
            <p:cNvPr id="167" name="圖片 166">
              <a:extLst>
                <a:ext uri="{FF2B5EF4-FFF2-40B4-BE49-F238E27FC236}">
                  <a16:creationId xmlns:a16="http://schemas.microsoft.com/office/drawing/2014/main" id="{720C044E-F2DF-B882-4B1A-2FE786C9A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10013" y="1530666"/>
              <a:ext cx="1368641" cy="726252"/>
            </a:xfrm>
            <a:prstGeom prst="rect">
              <a:avLst/>
            </a:prstGeom>
          </p:spPr>
        </p:pic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A3D64147-D6BF-B8D8-7192-1058F97569F2}"/>
              </a:ext>
            </a:extLst>
          </p:cNvPr>
          <p:cNvGrpSpPr/>
          <p:nvPr/>
        </p:nvGrpSpPr>
        <p:grpSpPr>
          <a:xfrm>
            <a:off x="1567094" y="2312509"/>
            <a:ext cx="415033" cy="456054"/>
            <a:chOff x="1567094" y="2312509"/>
            <a:chExt cx="415033" cy="456054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802732B9-ADD0-D1BF-0FD9-7ECD92278969}"/>
                </a:ext>
              </a:extLst>
            </p:cNvPr>
            <p:cNvSpPr>
              <a:spLocks/>
            </p:cNvSpPr>
            <p:nvPr/>
          </p:nvSpPr>
          <p:spPr>
            <a:xfrm>
              <a:off x="1567094" y="2516563"/>
              <a:ext cx="252000" cy="25200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AAE6BD8A-491C-AECA-BFB9-91669843B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6064" y="2312509"/>
              <a:ext cx="266063" cy="3136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ECD9ADBC-FA7C-0207-C5BB-BB1CBD292FC1}"/>
              </a:ext>
            </a:extLst>
          </p:cNvPr>
          <p:cNvGrpSpPr/>
          <p:nvPr/>
        </p:nvGrpSpPr>
        <p:grpSpPr>
          <a:xfrm>
            <a:off x="5154115" y="1312110"/>
            <a:ext cx="2650791" cy="1027454"/>
            <a:chOff x="5154115" y="1312110"/>
            <a:chExt cx="2650791" cy="1027454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D22F6D5-55BA-9EAA-FC95-9C472B40F61F}"/>
                </a:ext>
              </a:extLst>
            </p:cNvPr>
            <p:cNvSpPr/>
            <p:nvPr/>
          </p:nvSpPr>
          <p:spPr>
            <a:xfrm flipV="1">
              <a:off x="6862651" y="1495153"/>
              <a:ext cx="942255" cy="85705"/>
            </a:xfrm>
            <a:prstGeom prst="rect">
              <a:avLst/>
            </a:prstGeom>
            <a:solidFill>
              <a:srgbClr val="4B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8" name="矩形: 圓角 127">
              <a:extLst>
                <a:ext uri="{FF2B5EF4-FFF2-40B4-BE49-F238E27FC236}">
                  <a16:creationId xmlns:a16="http://schemas.microsoft.com/office/drawing/2014/main" id="{2B1963DC-DC70-3D38-9E9E-9CD84DDD3668}"/>
                </a:ext>
              </a:extLst>
            </p:cNvPr>
            <p:cNvSpPr/>
            <p:nvPr/>
          </p:nvSpPr>
          <p:spPr>
            <a:xfrm>
              <a:off x="5154115" y="1447071"/>
              <a:ext cx="1697338" cy="892493"/>
            </a:xfrm>
            <a:prstGeom prst="roundRect">
              <a:avLst>
                <a:gd name="adj" fmla="val 11566"/>
              </a:avLst>
            </a:prstGeom>
            <a:solidFill>
              <a:srgbClr val="005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7" name="TextBox 15">
              <a:extLst>
                <a:ext uri="{FF2B5EF4-FFF2-40B4-BE49-F238E27FC236}">
                  <a16:creationId xmlns:a16="http://schemas.microsoft.com/office/drawing/2014/main" id="{4FFC45AD-2B7F-50D4-128C-301DF733650F}"/>
                </a:ext>
              </a:extLst>
            </p:cNvPr>
            <p:cNvSpPr txBox="1"/>
            <p:nvPr/>
          </p:nvSpPr>
          <p:spPr>
            <a:xfrm>
              <a:off x="6748976" y="131211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latin typeface="+mj-ea"/>
                  <a:ea typeface="+mj-ea"/>
                </a:rPr>
                <a:t>切折設備</a:t>
              </a:r>
              <a:endParaRPr lang="ja-JP" altLang="en-US" sz="1600" b="1">
                <a:latin typeface="+mj-ea"/>
                <a:ea typeface="+mj-ea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35361E3F-76FB-6F70-C8D6-98D0F52C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92320" y="1467760"/>
              <a:ext cx="1609316" cy="847408"/>
            </a:xfrm>
            <a:prstGeom prst="rect">
              <a:avLst/>
            </a:prstGeom>
          </p:spPr>
        </p:pic>
      </p:grpSp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32EECCB4-BF26-5D16-8F12-E013D032438C}"/>
              </a:ext>
            </a:extLst>
          </p:cNvPr>
          <p:cNvGrpSpPr/>
          <p:nvPr/>
        </p:nvGrpSpPr>
        <p:grpSpPr>
          <a:xfrm>
            <a:off x="4700878" y="2280595"/>
            <a:ext cx="491441" cy="551000"/>
            <a:chOff x="4700878" y="2280595"/>
            <a:chExt cx="491441" cy="551000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461FCED-7316-9FA6-8A6F-C50F9F819FBB}"/>
                </a:ext>
              </a:extLst>
            </p:cNvPr>
            <p:cNvSpPr>
              <a:spLocks/>
            </p:cNvSpPr>
            <p:nvPr/>
          </p:nvSpPr>
          <p:spPr>
            <a:xfrm>
              <a:off x="4700878" y="2579595"/>
              <a:ext cx="252000" cy="252000"/>
            </a:xfrm>
            <a:prstGeom prst="ellipse">
              <a:avLst/>
            </a:prstGeom>
            <a:solidFill>
              <a:srgbClr val="4BD0FF"/>
            </a:solidFill>
            <a:ln w="28575">
              <a:solidFill>
                <a:srgbClr val="0050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94FD36D9-81FB-A32F-971A-5F49F6A28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097" y="2280595"/>
              <a:ext cx="306222" cy="366067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5">
            <a:extLst>
              <a:ext uri="{FF2B5EF4-FFF2-40B4-BE49-F238E27FC236}">
                <a16:creationId xmlns:a16="http://schemas.microsoft.com/office/drawing/2014/main" id="{82D7564B-4E51-8A7E-4493-87E7F4043872}"/>
              </a:ext>
            </a:extLst>
          </p:cNvPr>
          <p:cNvSpPr txBox="1"/>
          <p:nvPr/>
        </p:nvSpPr>
        <p:spPr>
          <a:xfrm>
            <a:off x="3067026" y="1607366"/>
            <a:ext cx="91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>
                <a:solidFill>
                  <a:schemeClr val="accent5"/>
                </a:solidFill>
                <a:latin typeface="+mj-ea"/>
                <a:ea typeface="+mj-ea"/>
              </a:rPr>
              <a:t>Exit</a:t>
            </a:r>
          </a:p>
          <a:p>
            <a:r>
              <a:rPr lang="en-US" altLang="ja-JP" sz="2000" b="1">
                <a:solidFill>
                  <a:schemeClr val="accent5"/>
                </a:solidFill>
                <a:latin typeface="+mj-ea"/>
                <a:ea typeface="+mj-ea"/>
              </a:rPr>
              <a:t>Break</a:t>
            </a:r>
            <a:endParaRPr lang="ja-JP" altLang="en-US" sz="2000" b="1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93" name="TextBox 15">
            <a:extLst>
              <a:ext uri="{FF2B5EF4-FFF2-40B4-BE49-F238E27FC236}">
                <a16:creationId xmlns:a16="http://schemas.microsoft.com/office/drawing/2014/main" id="{AF5D7C59-2713-2DDD-3C91-564A7012EC8D}"/>
              </a:ext>
            </a:extLst>
          </p:cNvPr>
          <p:cNvSpPr txBox="1"/>
          <p:nvPr/>
        </p:nvSpPr>
        <p:spPr>
          <a:xfrm>
            <a:off x="6873507" y="160329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000FF"/>
                </a:solidFill>
                <a:latin typeface="+mj-ea"/>
                <a:ea typeface="+mj-ea"/>
              </a:rPr>
              <a:t>切折</a:t>
            </a:r>
            <a:endParaRPr lang="en-US" altLang="zh-TW" sz="2000" b="1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2000" b="1">
                <a:solidFill>
                  <a:srgbClr val="0000FF"/>
                </a:solidFill>
                <a:latin typeface="+mj-ea"/>
                <a:ea typeface="+mj-ea"/>
              </a:rPr>
              <a:t>割</a:t>
            </a:r>
            <a:r>
              <a:rPr lang="ja-JP" altLang="en-US" sz="2000" b="1">
                <a:solidFill>
                  <a:srgbClr val="0000FF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5" name="等腰三角形 214">
            <a:extLst>
              <a:ext uri="{FF2B5EF4-FFF2-40B4-BE49-F238E27FC236}">
                <a16:creationId xmlns:a16="http://schemas.microsoft.com/office/drawing/2014/main" id="{DFDDE2B0-F4EB-4373-4B1C-6D9BE212958B}"/>
              </a:ext>
            </a:extLst>
          </p:cNvPr>
          <p:cNvSpPr/>
          <p:nvPr/>
        </p:nvSpPr>
        <p:spPr>
          <a:xfrm rot="5400000">
            <a:off x="362345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16" name="TextBox 15">
            <a:extLst>
              <a:ext uri="{FF2B5EF4-FFF2-40B4-BE49-F238E27FC236}">
                <a16:creationId xmlns:a16="http://schemas.microsoft.com/office/drawing/2014/main" id="{65B4B9FE-1FC5-9466-E985-E910FF621D08}"/>
              </a:ext>
            </a:extLst>
          </p:cNvPr>
          <p:cNvSpPr txBox="1"/>
          <p:nvPr/>
        </p:nvSpPr>
        <p:spPr>
          <a:xfrm>
            <a:off x="642072" y="306021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>
                <a:latin typeface="+mj-ea"/>
                <a:ea typeface="+mj-ea"/>
              </a:rPr>
              <a:t>發生</a:t>
            </a:r>
            <a:r>
              <a:rPr lang="en-US" altLang="zh-TW" sz="1200" b="1">
                <a:latin typeface="+mj-ea"/>
                <a:ea typeface="+mj-ea"/>
              </a:rPr>
              <a:t>Exit</a:t>
            </a:r>
            <a:r>
              <a:rPr lang="zh-TW" altLang="en-US" sz="1200" b="1">
                <a:latin typeface="+mj-ea"/>
                <a:ea typeface="+mj-ea"/>
              </a:rPr>
              <a:t> </a:t>
            </a:r>
            <a:r>
              <a:rPr lang="en-US" altLang="zh-TW" sz="1200" b="1">
                <a:latin typeface="+mj-ea"/>
                <a:ea typeface="+mj-ea"/>
              </a:rPr>
              <a:t>Break</a:t>
            </a:r>
            <a:r>
              <a:rPr lang="zh-TW" altLang="en-US" sz="1200" b="1">
                <a:latin typeface="+mj-ea"/>
                <a:ea typeface="+mj-ea"/>
              </a:rPr>
              <a:t>會造成產能大幅下降，並會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造成品質異常，有長時間步留率低下的狀況。</a:t>
            </a:r>
            <a:endParaRPr lang="ja-JP" altLang="en-US" sz="1200" b="1">
              <a:latin typeface="+mj-ea"/>
              <a:ea typeface="+mj-ea"/>
            </a:endParaRPr>
          </a:p>
        </p:txBody>
      </p:sp>
      <p:sp>
        <p:nvSpPr>
          <p:cNvPr id="217" name="等腰三角形 216">
            <a:extLst>
              <a:ext uri="{FF2B5EF4-FFF2-40B4-BE49-F238E27FC236}">
                <a16:creationId xmlns:a16="http://schemas.microsoft.com/office/drawing/2014/main" id="{A208027C-C378-7280-E560-50D0D4CB8863}"/>
              </a:ext>
            </a:extLst>
          </p:cNvPr>
          <p:cNvSpPr/>
          <p:nvPr/>
        </p:nvSpPr>
        <p:spPr>
          <a:xfrm rot="5400000">
            <a:off x="362130" y="3677299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D2575C7E-3862-3880-2CD0-E89CCAD668AC}"/>
              </a:ext>
            </a:extLst>
          </p:cNvPr>
          <p:cNvCxnSpPr>
            <a:cxnSpLocks/>
          </p:cNvCxnSpPr>
          <p:nvPr/>
        </p:nvCxnSpPr>
        <p:spPr>
          <a:xfrm>
            <a:off x="727075" y="3563502"/>
            <a:ext cx="3390729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15">
            <a:extLst>
              <a:ext uri="{FF2B5EF4-FFF2-40B4-BE49-F238E27FC236}">
                <a16:creationId xmlns:a16="http://schemas.microsoft.com/office/drawing/2014/main" id="{A3851AB5-98C7-86CE-30DB-034A3ED1ED50}"/>
              </a:ext>
            </a:extLst>
          </p:cNvPr>
          <p:cNvSpPr txBox="1"/>
          <p:nvPr/>
        </p:nvSpPr>
        <p:spPr>
          <a:xfrm>
            <a:off x="622291" y="3591045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>
                <a:latin typeface="+mj-ea"/>
                <a:ea typeface="+mj-ea"/>
              </a:rPr>
              <a:t>Exit</a:t>
            </a:r>
            <a:r>
              <a:rPr lang="zh-TW" altLang="en-US" sz="1200" b="1">
                <a:latin typeface="+mj-ea"/>
                <a:ea typeface="+mj-ea"/>
              </a:rPr>
              <a:t> </a:t>
            </a:r>
            <a:r>
              <a:rPr lang="en-US" altLang="zh-TW" sz="1200" b="1">
                <a:latin typeface="+mj-ea"/>
                <a:ea typeface="+mj-ea"/>
              </a:rPr>
              <a:t>Break</a:t>
            </a:r>
            <a:r>
              <a:rPr lang="zh-TW" altLang="en-US" sz="1200" b="1">
                <a:latin typeface="+mj-ea"/>
                <a:ea typeface="+mj-ea"/>
              </a:rPr>
              <a:t> 發生原因：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溫度、設備：進行溫度管理及設備定期保養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異物、</a:t>
            </a:r>
            <a:r>
              <a:rPr lang="zh-TW" altLang="en-US" sz="1200" b="1">
                <a:solidFill>
                  <a:srgbClr val="FF0000"/>
                </a:solidFill>
                <a:latin typeface="+mj-ea"/>
                <a:ea typeface="+mj-ea"/>
              </a:rPr>
              <a:t>巨大泡</a:t>
            </a:r>
            <a:r>
              <a:rPr lang="zh-TW" altLang="en-US" sz="1200" b="1">
                <a:latin typeface="+mj-ea"/>
                <a:ea typeface="+mj-ea"/>
              </a:rPr>
              <a:t>：異物可從</a:t>
            </a:r>
            <a:r>
              <a:rPr lang="en-US" altLang="zh-TW" sz="1200" b="1">
                <a:latin typeface="+mj-ea"/>
                <a:ea typeface="+mj-ea"/>
              </a:rPr>
              <a:t>HOT</a:t>
            </a:r>
            <a:r>
              <a:rPr lang="zh-TW" altLang="en-US" sz="1200" b="1">
                <a:latin typeface="+mj-ea"/>
                <a:ea typeface="+mj-ea"/>
              </a:rPr>
              <a:t> </a:t>
            </a:r>
            <a:r>
              <a:rPr lang="en-US" altLang="zh-TW" sz="1200" b="1">
                <a:latin typeface="+mj-ea"/>
                <a:ea typeface="+mj-ea"/>
              </a:rPr>
              <a:t>camera</a:t>
            </a:r>
            <a:r>
              <a:rPr lang="zh-TW" altLang="en-US" sz="1200" b="1">
                <a:latin typeface="+mj-ea"/>
                <a:ea typeface="+mj-ea"/>
              </a:rPr>
              <a:t>監視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                       </a:t>
            </a:r>
            <a:r>
              <a:rPr lang="zh-TW" altLang="en-US" sz="1200" b="1">
                <a:solidFill>
                  <a:srgbClr val="FF0000"/>
                </a:solidFill>
                <a:latin typeface="+mj-ea"/>
                <a:ea typeface="+mj-ea"/>
              </a:rPr>
              <a:t>然而，</a:t>
            </a:r>
            <a:r>
              <a:rPr lang="zh-TW" altLang="en-US" sz="1200" b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巨大泡</a:t>
            </a:r>
            <a:r>
              <a:rPr lang="zh-TW" altLang="en-US" sz="1200" b="1">
                <a:solidFill>
                  <a:srgbClr val="FF0000"/>
                </a:solidFill>
                <a:latin typeface="+mj-ea"/>
                <a:ea typeface="+mj-ea"/>
              </a:rPr>
              <a:t>卻存在著</a:t>
            </a:r>
            <a:r>
              <a:rPr lang="zh-TW" altLang="en-US" sz="1200" b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未知的恐懼</a:t>
            </a:r>
            <a:endParaRPr lang="ja-JP" altLang="en-US" sz="1200" b="1">
              <a:solidFill>
                <a:srgbClr val="FF0000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5" name="等腰三角形 224">
            <a:extLst>
              <a:ext uri="{FF2B5EF4-FFF2-40B4-BE49-F238E27FC236}">
                <a16:creationId xmlns:a16="http://schemas.microsoft.com/office/drawing/2014/main" id="{29A26823-9398-02DF-13E6-125B47E519B8}"/>
              </a:ext>
            </a:extLst>
          </p:cNvPr>
          <p:cNvSpPr/>
          <p:nvPr/>
        </p:nvSpPr>
        <p:spPr>
          <a:xfrm rot="5400000">
            <a:off x="4627604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26" name="TextBox 15">
            <a:extLst>
              <a:ext uri="{FF2B5EF4-FFF2-40B4-BE49-F238E27FC236}">
                <a16:creationId xmlns:a16="http://schemas.microsoft.com/office/drawing/2014/main" id="{27DEA1D7-77FF-AE83-6103-FDFFBAA39616}"/>
              </a:ext>
            </a:extLst>
          </p:cNvPr>
          <p:cNvSpPr txBox="1"/>
          <p:nvPr/>
        </p:nvSpPr>
        <p:spPr>
          <a:xfrm>
            <a:off x="4883453" y="3069029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>
                <a:latin typeface="+mj-ea"/>
                <a:ea typeface="+mj-ea"/>
              </a:rPr>
              <a:t>切折割</a:t>
            </a:r>
            <a:r>
              <a:rPr lang="ja-JP" altLang="en-US" sz="1200" b="1">
                <a:latin typeface="+mj-ea"/>
                <a:ea typeface="+mj-ea"/>
              </a:rPr>
              <a:t>れ</a:t>
            </a:r>
            <a:r>
              <a:rPr lang="zh-TW" altLang="en-US" sz="1200" b="1">
                <a:latin typeface="+mj-ea"/>
                <a:ea typeface="+mj-ea"/>
              </a:rPr>
              <a:t>的發生，除了會造成產能的下降、品質的異常，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薄板生產中，破裂多發的狀況，人員持續進行</a:t>
            </a:r>
            <a:r>
              <a:rPr lang="ja-JP" altLang="en-US" sz="1200" b="1">
                <a:latin typeface="+mj-ea"/>
                <a:ea typeface="+mj-ea"/>
              </a:rPr>
              <a:t>キズ</a:t>
            </a:r>
            <a:r>
              <a:rPr lang="zh-TW" altLang="en-US" sz="1200" b="1">
                <a:latin typeface="+mj-ea"/>
                <a:ea typeface="+mj-ea"/>
              </a:rPr>
              <a:t>的臨檢，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容易造成人員過勞，甚至見逃之情事。</a:t>
            </a:r>
            <a:endParaRPr lang="ja-JP" altLang="en-US" sz="1200" b="1">
              <a:latin typeface="+mj-ea"/>
              <a:ea typeface="+mj-ea"/>
            </a:endParaRPr>
          </a:p>
        </p:txBody>
      </p:sp>
      <p:sp>
        <p:nvSpPr>
          <p:cNvPr id="227" name="等腰三角形 226">
            <a:extLst>
              <a:ext uri="{FF2B5EF4-FFF2-40B4-BE49-F238E27FC236}">
                <a16:creationId xmlns:a16="http://schemas.microsoft.com/office/drawing/2014/main" id="{C1FB6321-E138-5C7F-8FBE-60B87481DB77}"/>
              </a:ext>
            </a:extLst>
          </p:cNvPr>
          <p:cNvSpPr/>
          <p:nvPr/>
        </p:nvSpPr>
        <p:spPr>
          <a:xfrm rot="5400000">
            <a:off x="4627604" y="384325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28" name="TextBox 15">
            <a:extLst>
              <a:ext uri="{FF2B5EF4-FFF2-40B4-BE49-F238E27FC236}">
                <a16:creationId xmlns:a16="http://schemas.microsoft.com/office/drawing/2014/main" id="{DEA412E2-23D1-C3D6-8508-4411E49AF0FC}"/>
              </a:ext>
            </a:extLst>
          </p:cNvPr>
          <p:cNvSpPr txBox="1"/>
          <p:nvPr/>
        </p:nvSpPr>
        <p:spPr>
          <a:xfrm>
            <a:off x="4885378" y="3763682"/>
            <a:ext cx="380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>
                <a:latin typeface="+mj-ea"/>
                <a:ea typeface="+mj-ea"/>
              </a:rPr>
              <a:t>切折割</a:t>
            </a:r>
            <a:r>
              <a:rPr lang="ja-JP" altLang="en-US" sz="1200" b="1">
                <a:latin typeface="+mj-ea"/>
                <a:ea typeface="+mj-ea"/>
              </a:rPr>
              <a:t>れ</a:t>
            </a:r>
            <a:r>
              <a:rPr lang="zh-TW" altLang="en-US" sz="1200" b="1">
                <a:latin typeface="+mj-ea"/>
                <a:ea typeface="+mj-ea"/>
              </a:rPr>
              <a:t>發生原因：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設備：確實依造制定好的 設備管理 規範進行對應。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rgbClr val="FF0000"/>
                </a:solidFill>
                <a:latin typeface="+mj-ea"/>
                <a:ea typeface="+mj-ea"/>
              </a:rPr>
              <a:t>板質：只能利用經驗判斷，無法有定量的數據</a:t>
            </a:r>
            <a:endParaRPr lang="en-US" altLang="zh-TW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BDED6442-DF9A-95B0-9135-7600874B528C}"/>
              </a:ext>
            </a:extLst>
          </p:cNvPr>
          <p:cNvCxnSpPr>
            <a:cxnSpLocks/>
          </p:cNvCxnSpPr>
          <p:nvPr/>
        </p:nvCxnSpPr>
        <p:spPr>
          <a:xfrm>
            <a:off x="4980160" y="3731888"/>
            <a:ext cx="3798523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群組 230">
            <a:extLst>
              <a:ext uri="{FF2B5EF4-FFF2-40B4-BE49-F238E27FC236}">
                <a16:creationId xmlns:a16="http://schemas.microsoft.com/office/drawing/2014/main" id="{1F739C81-6D15-DA53-56F1-A2EF2ADDB022}"/>
              </a:ext>
            </a:extLst>
          </p:cNvPr>
          <p:cNvGrpSpPr/>
          <p:nvPr/>
        </p:nvGrpSpPr>
        <p:grpSpPr>
          <a:xfrm>
            <a:off x="2778666" y="2702893"/>
            <a:ext cx="1377697" cy="236679"/>
            <a:chOff x="2627526" y="2740678"/>
            <a:chExt cx="1377697" cy="236679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6EC33CC-6938-F2B8-9E55-E4DD46FDB99E}"/>
                </a:ext>
              </a:extLst>
            </p:cNvPr>
            <p:cNvCxnSpPr/>
            <p:nvPr/>
          </p:nvCxnSpPr>
          <p:spPr>
            <a:xfrm>
              <a:off x="2627526" y="2741231"/>
              <a:ext cx="1377697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5E55FEFA-08CB-C91C-5B81-6D57122FC08D}"/>
                </a:ext>
              </a:extLst>
            </p:cNvPr>
            <p:cNvCxnSpPr>
              <a:cxnSpLocks/>
            </p:cNvCxnSpPr>
            <p:nvPr/>
          </p:nvCxnSpPr>
          <p:spPr>
            <a:xfrm>
              <a:off x="3283296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8832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 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751892" y="4562461"/>
            <a:ext cx="76402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預警系統可以將風險等級，從「未知的恐懼」 ，下降成「可預知的風險」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4008471-D9AB-77F6-2AA7-541B38496B44}"/>
              </a:ext>
            </a:extLst>
          </p:cNvPr>
          <p:cNvGrpSpPr/>
          <p:nvPr/>
        </p:nvGrpSpPr>
        <p:grpSpPr>
          <a:xfrm>
            <a:off x="134597" y="722773"/>
            <a:ext cx="936725" cy="646331"/>
            <a:chOff x="3044355" y="1607366"/>
            <a:chExt cx="936725" cy="646331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41D7E6F9-1DF6-FC8E-C615-F4792945D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003" t="7293" r="3366" b="6194"/>
            <a:stretch/>
          </p:blipFill>
          <p:spPr>
            <a:xfrm flipH="1">
              <a:off x="3082340" y="1627270"/>
              <a:ext cx="898740" cy="579863"/>
            </a:xfrm>
            <a:custGeom>
              <a:avLst/>
              <a:gdLst>
                <a:gd name="connsiteX0" fmla="*/ 2457922 w 2554864"/>
                <a:gd name="connsiteY0" fmla="*/ 0 h 1648387"/>
                <a:gd name="connsiteX1" fmla="*/ 96942 w 2554864"/>
                <a:gd name="connsiteY1" fmla="*/ 0 h 1648387"/>
                <a:gd name="connsiteX2" fmla="*/ 0 w 2554864"/>
                <a:gd name="connsiteY2" fmla="*/ 96942 h 1648387"/>
                <a:gd name="connsiteX3" fmla="*/ 0 w 2554864"/>
                <a:gd name="connsiteY3" fmla="*/ 1551445 h 1648387"/>
                <a:gd name="connsiteX4" fmla="*/ 96942 w 2554864"/>
                <a:gd name="connsiteY4" fmla="*/ 1648387 h 1648387"/>
                <a:gd name="connsiteX5" fmla="*/ 2457922 w 2554864"/>
                <a:gd name="connsiteY5" fmla="*/ 1648387 h 1648387"/>
                <a:gd name="connsiteX6" fmla="*/ 2554864 w 2554864"/>
                <a:gd name="connsiteY6" fmla="*/ 1551445 h 1648387"/>
                <a:gd name="connsiteX7" fmla="*/ 2554864 w 2554864"/>
                <a:gd name="connsiteY7" fmla="*/ 96942 h 1648387"/>
                <a:gd name="connsiteX8" fmla="*/ 2457922 w 2554864"/>
                <a:gd name="connsiteY8" fmla="*/ 0 h 1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4864" h="1648387">
                  <a:moveTo>
                    <a:pt x="2457922" y="0"/>
                  </a:moveTo>
                  <a:lnTo>
                    <a:pt x="96942" y="0"/>
                  </a:lnTo>
                  <a:cubicBezTo>
                    <a:pt x="43402" y="0"/>
                    <a:pt x="0" y="43402"/>
                    <a:pt x="0" y="96942"/>
                  </a:cubicBezTo>
                  <a:lnTo>
                    <a:pt x="0" y="1551445"/>
                  </a:lnTo>
                  <a:cubicBezTo>
                    <a:pt x="0" y="1604985"/>
                    <a:pt x="43402" y="1648387"/>
                    <a:pt x="96942" y="1648387"/>
                  </a:cubicBezTo>
                  <a:lnTo>
                    <a:pt x="2457922" y="1648387"/>
                  </a:lnTo>
                  <a:cubicBezTo>
                    <a:pt x="2511462" y="1648387"/>
                    <a:pt x="2554864" y="1604985"/>
                    <a:pt x="2554864" y="1551445"/>
                  </a:cubicBezTo>
                  <a:lnTo>
                    <a:pt x="2554864" y="96942"/>
                  </a:lnTo>
                  <a:cubicBezTo>
                    <a:pt x="2554864" y="43402"/>
                    <a:pt x="2511462" y="0"/>
                    <a:pt x="2457922" y="0"/>
                  </a:cubicBezTo>
                  <a:close/>
                </a:path>
              </a:pathLst>
            </a:custGeom>
          </p:spPr>
        </p:pic>
        <p:sp>
          <p:nvSpPr>
            <p:cNvPr id="184" name="TextBox 15">
              <a:extLst>
                <a:ext uri="{FF2B5EF4-FFF2-40B4-BE49-F238E27FC236}">
                  <a16:creationId xmlns:a16="http://schemas.microsoft.com/office/drawing/2014/main" id="{82D7564B-4E51-8A7E-4493-87E7F4043872}"/>
                </a:ext>
              </a:extLst>
            </p:cNvPr>
            <p:cNvSpPr txBox="1"/>
            <p:nvPr/>
          </p:nvSpPr>
          <p:spPr>
            <a:xfrm>
              <a:off x="3044355" y="1607366"/>
              <a:ext cx="843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>
                  <a:solidFill>
                    <a:schemeClr val="accent5"/>
                  </a:solidFill>
                  <a:latin typeface="+mj-ea"/>
                  <a:ea typeface="+mj-ea"/>
                </a:rPr>
                <a:t>Exit</a:t>
              </a:r>
            </a:p>
            <a:p>
              <a:r>
                <a:rPr lang="en-US" altLang="ja-JP" sz="1800" b="1">
                  <a:solidFill>
                    <a:schemeClr val="accent5"/>
                  </a:solidFill>
                  <a:latin typeface="+mj-ea"/>
                  <a:ea typeface="+mj-ea"/>
                </a:rPr>
                <a:t>Break</a:t>
              </a:r>
              <a:endParaRPr lang="ja-JP" altLang="en-US" sz="1800" b="1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50D8B716-DD7D-6A5A-1507-9F43118BCD80}"/>
              </a:ext>
            </a:extLst>
          </p:cNvPr>
          <p:cNvGrpSpPr/>
          <p:nvPr/>
        </p:nvGrpSpPr>
        <p:grpSpPr>
          <a:xfrm>
            <a:off x="1109307" y="795518"/>
            <a:ext cx="3328766" cy="504657"/>
            <a:chOff x="1109307" y="795518"/>
            <a:chExt cx="3328766" cy="5046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129865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rgbClr val="0077FA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>
                  <a:solidFill>
                    <a:srgbClr val="0077FA"/>
                  </a:solidFill>
                  <a:latin typeface="+mj-ea"/>
                  <a:ea typeface="+mj-ea"/>
                </a:rPr>
                <a:t>1</a:t>
              </a:r>
              <a:endParaRPr lang="ja-JP" altLang="en-US" sz="2000" b="1">
                <a:solidFill>
                  <a:srgbClr val="0077FA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109307" y="931386"/>
              <a:ext cx="3207854" cy="350252"/>
              <a:chOff x="4065411" y="5544036"/>
              <a:chExt cx="9814139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6" name="Line 20">
                <a:extLst>
                  <a:ext uri="{FF2B5EF4-FFF2-40B4-BE49-F238E27FC236}">
                    <a16:creationId xmlns:a16="http://schemas.microsoft.com/office/drawing/2014/main" id="{2625AB7E-5FF1-7942-347D-87526F0A9B21}"/>
                  </a:ext>
                </a:extLst>
              </p:cNvPr>
              <p:cNvSpPr/>
              <p:nvPr/>
            </p:nvSpPr>
            <p:spPr bwMode="auto">
              <a:xfrm>
                <a:off x="6853965" y="5959962"/>
                <a:ext cx="7025585" cy="0"/>
              </a:xfrm>
              <a:prstGeom prst="line">
                <a:avLst/>
              </a:pr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7E65A68D-D154-A9E1-4800-24A0FF860934}"/>
                </a:ext>
              </a:extLst>
            </p:cNvPr>
            <p:cNvSpPr txBox="1"/>
            <p:nvPr/>
          </p:nvSpPr>
          <p:spPr>
            <a:xfrm>
              <a:off x="2098971" y="838510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latin typeface="+mj-ea"/>
                  <a:ea typeface="+mj-ea"/>
                </a:rPr>
                <a:t>巨大泡の監視プログラムを開発</a:t>
              </a:r>
              <a:br>
                <a:rPr lang="ja-JP" altLang="en-US" sz="1200" b="1">
                  <a:latin typeface="+mj-ea"/>
                  <a:ea typeface="+mj-ea"/>
                </a:rPr>
              </a:br>
              <a:r>
                <a:rPr lang="ja-JP" altLang="en-US" sz="1200" b="1">
                  <a:latin typeface="+mj-ea"/>
                  <a:ea typeface="+mj-ea"/>
                </a:rPr>
                <a:t>巨大泡位置大小及趨勢</a:t>
              </a:r>
              <a:r>
                <a:rPr lang="en-US" altLang="ja-JP" sz="1200" b="1">
                  <a:latin typeface="+mj-ea"/>
                  <a:ea typeface="+mj-ea"/>
                </a:rPr>
                <a:t>MAP</a:t>
              </a:r>
              <a:r>
                <a:rPr lang="ja-JP" altLang="en-US" sz="1200" b="1">
                  <a:latin typeface="+mj-ea"/>
                  <a:ea typeface="+mj-ea"/>
                </a:rPr>
                <a:t>化</a:t>
              </a:r>
            </a:p>
          </p:txBody>
        </p:sp>
      </p:grpSp>
      <p:pic>
        <p:nvPicPr>
          <p:cNvPr id="232" name="圖片 231">
            <a:extLst>
              <a:ext uri="{FF2B5EF4-FFF2-40B4-BE49-F238E27FC236}">
                <a16:creationId xmlns:a16="http://schemas.microsoft.com/office/drawing/2014/main" id="{AEDCF418-EAF7-D732-3BFC-E1BE14373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515" y="1446137"/>
            <a:ext cx="1035192" cy="795644"/>
          </a:xfrm>
          <a:prstGeom prst="rect">
            <a:avLst/>
          </a:prstGeom>
        </p:spPr>
      </p:pic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B2D6247D-6FD3-F347-36E9-1493BB516298}"/>
              </a:ext>
            </a:extLst>
          </p:cNvPr>
          <p:cNvGrpSpPr/>
          <p:nvPr/>
        </p:nvGrpSpPr>
        <p:grpSpPr>
          <a:xfrm>
            <a:off x="677398" y="2450707"/>
            <a:ext cx="1372416" cy="276999"/>
            <a:chOff x="593697" y="2418136"/>
            <a:chExt cx="1372416" cy="276999"/>
          </a:xfrm>
        </p:grpSpPr>
        <p:sp>
          <p:nvSpPr>
            <p:cNvPr id="235" name="TextBox 15">
              <a:extLst>
                <a:ext uri="{FF2B5EF4-FFF2-40B4-BE49-F238E27FC236}">
                  <a16:creationId xmlns:a16="http://schemas.microsoft.com/office/drawing/2014/main" id="{431991E5-569B-F29E-9864-AB4F5EFB6D4C}"/>
                </a:ext>
              </a:extLst>
            </p:cNvPr>
            <p:cNvSpPr txBox="1"/>
            <p:nvPr/>
          </p:nvSpPr>
          <p:spPr>
            <a:xfrm>
              <a:off x="704229" y="2418136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巨大泡</a:t>
              </a:r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檢出不能</a:t>
              </a:r>
              <a:endParaRPr lang="ja-JP" altLang="en-US" sz="1200" b="1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236" name="等腰三角形 235">
              <a:extLst>
                <a:ext uri="{FF2B5EF4-FFF2-40B4-BE49-F238E27FC236}">
                  <a16:creationId xmlns:a16="http://schemas.microsoft.com/office/drawing/2014/main" id="{607B5937-6204-E65F-0753-5CD65146D64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1927A96E-A7F4-26A0-3535-B46151F26DCF}"/>
              </a:ext>
            </a:extLst>
          </p:cNvPr>
          <p:cNvGrpSpPr/>
          <p:nvPr/>
        </p:nvGrpSpPr>
        <p:grpSpPr>
          <a:xfrm>
            <a:off x="797562" y="1410917"/>
            <a:ext cx="1201587" cy="1065065"/>
            <a:chOff x="771241" y="1405273"/>
            <a:chExt cx="1201587" cy="1065065"/>
          </a:xfrm>
        </p:grpSpPr>
        <p:pic>
          <p:nvPicPr>
            <p:cNvPr id="238" name="圖片 237">
              <a:extLst>
                <a:ext uri="{FF2B5EF4-FFF2-40B4-BE49-F238E27FC236}">
                  <a16:creationId xmlns:a16="http://schemas.microsoft.com/office/drawing/2014/main" id="{B2674FA5-0FA5-E47F-A534-D83F1EC2A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241" y="1496079"/>
              <a:ext cx="1201587" cy="974259"/>
            </a:xfrm>
            <a:prstGeom prst="rect">
              <a:avLst/>
            </a:prstGeom>
          </p:spPr>
        </p:pic>
        <p:sp>
          <p:nvSpPr>
            <p:cNvPr id="237" name="TextBox 15">
              <a:extLst>
                <a:ext uri="{FF2B5EF4-FFF2-40B4-BE49-F238E27FC236}">
                  <a16:creationId xmlns:a16="http://schemas.microsoft.com/office/drawing/2014/main" id="{DA757735-755B-666D-5FD0-A3D7F721529D}"/>
                </a:ext>
              </a:extLst>
            </p:cNvPr>
            <p:cNvSpPr txBox="1"/>
            <p:nvPr/>
          </p:nvSpPr>
          <p:spPr>
            <a:xfrm>
              <a:off x="771242" y="1405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>
                  <a:solidFill>
                    <a:srgbClr val="0000FF"/>
                  </a:solidFill>
                  <a:latin typeface="+mj-ea"/>
                  <a:ea typeface="+mj-ea"/>
                </a:rPr>
                <a:t>檢查機</a:t>
              </a:r>
              <a:endParaRPr lang="ja-JP" altLang="en-US" sz="1400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0CE2039-B212-B5F9-D2CB-573E0581DA3C}"/>
              </a:ext>
            </a:extLst>
          </p:cNvPr>
          <p:cNvGrpSpPr/>
          <p:nvPr/>
        </p:nvGrpSpPr>
        <p:grpSpPr>
          <a:xfrm>
            <a:off x="2778666" y="2241781"/>
            <a:ext cx="1464108" cy="461665"/>
            <a:chOff x="593697" y="2418136"/>
            <a:chExt cx="1464108" cy="461665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863CA3F7-26FB-DCD7-1B58-43E033CE8918}"/>
                </a:ext>
              </a:extLst>
            </p:cNvPr>
            <p:cNvSpPr txBox="1"/>
            <p:nvPr/>
          </p:nvSpPr>
          <p:spPr>
            <a:xfrm>
              <a:off x="704229" y="2418136"/>
              <a:ext cx="1353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嘗試使用</a:t>
              </a:r>
              <a:r>
                <a:rPr lang="en-US" altLang="ja-JP" sz="1200" b="1">
                  <a:solidFill>
                    <a:srgbClr val="002855"/>
                  </a:solidFill>
                  <a:latin typeface="+mj-ea"/>
                  <a:ea typeface="+mj-ea"/>
                </a:rPr>
                <a:t>Python</a:t>
              </a:r>
            </a:p>
            <a:p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抓取巨大泡特徵</a:t>
              </a:r>
              <a:endParaRPr lang="en-US" altLang="zh-TW" sz="1200" b="1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37434CD-2B90-E3A7-931D-3889501B7E3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93381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0164A942-309A-73CC-D429-83F8B629B880}"/>
              </a:ext>
            </a:extLst>
          </p:cNvPr>
          <p:cNvGrpSpPr/>
          <p:nvPr/>
        </p:nvGrpSpPr>
        <p:grpSpPr>
          <a:xfrm>
            <a:off x="435914" y="2823928"/>
            <a:ext cx="3977337" cy="1680134"/>
            <a:chOff x="437273" y="2861713"/>
            <a:chExt cx="3876626" cy="1680134"/>
          </a:xfrm>
        </p:grpSpPr>
        <p:sp>
          <p:nvSpPr>
            <p:cNvPr id="230" name="矩形: 圓角 229">
              <a:extLst>
                <a:ext uri="{FF2B5EF4-FFF2-40B4-BE49-F238E27FC236}">
                  <a16:creationId xmlns:a16="http://schemas.microsoft.com/office/drawing/2014/main" id="{9042DA24-E08D-48BA-1830-2A23A7F4DEE1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rgbClr val="A0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F5D9682-FD89-F8AF-78D0-393189D1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023" y="2891362"/>
              <a:ext cx="2155000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234" name="群組 233">
            <a:extLst>
              <a:ext uri="{FF2B5EF4-FFF2-40B4-BE49-F238E27FC236}">
                <a16:creationId xmlns:a16="http://schemas.microsoft.com/office/drawing/2014/main" id="{16E61317-8EAE-C432-A27A-20E797D5BD18}"/>
              </a:ext>
            </a:extLst>
          </p:cNvPr>
          <p:cNvGrpSpPr/>
          <p:nvPr/>
        </p:nvGrpSpPr>
        <p:grpSpPr>
          <a:xfrm>
            <a:off x="2769808" y="2834726"/>
            <a:ext cx="1763799" cy="707886"/>
            <a:chOff x="6516887" y="1385619"/>
            <a:chExt cx="1763799" cy="707886"/>
          </a:xfrm>
        </p:grpSpPr>
        <p:sp>
          <p:nvSpPr>
            <p:cNvPr id="241" name="橢圓 240">
              <a:extLst>
                <a:ext uri="{FF2B5EF4-FFF2-40B4-BE49-F238E27FC236}">
                  <a16:creationId xmlns:a16="http://schemas.microsoft.com/office/drawing/2014/main" id="{A360C79E-3E82-5978-A20E-0A968DAAF0C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3" name="文字方塊 242">
              <a:extLst>
                <a:ext uri="{FF2B5EF4-FFF2-40B4-BE49-F238E27FC236}">
                  <a16:creationId xmlns:a16="http://schemas.microsoft.com/office/drawing/2014/main" id="{122AD25E-DC61-3A33-8F08-98C49297493D}"/>
                </a:ext>
              </a:extLst>
            </p:cNvPr>
            <p:cNvSpPr txBox="1"/>
            <p:nvPr/>
          </p:nvSpPr>
          <p:spPr>
            <a:xfrm>
              <a:off x="6557137" y="1385619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經過同仁不斷的</a:t>
              </a:r>
              <a:r>
                <a:rPr lang="en-US" altLang="zh-TW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Coding</a:t>
              </a:r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除了可以準確分辨巨大泡，</a:t>
              </a:r>
              <a:endParaRPr kumimoji="1"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同時也</a:t>
              </a:r>
              <a:r>
                <a:rPr kumimoji="1" lang="zh-TW" altLang="en-US" sz="1000" b="1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開發出可視化的介</a:t>
              </a:r>
              <a:endParaRPr kumimoji="1" lang="en-US" altLang="zh-TW" sz="10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面</a:t>
              </a:r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，讓同仁更容易判讀。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FEC210CE-694E-730D-EA04-FF13691171BC}"/>
              </a:ext>
            </a:extLst>
          </p:cNvPr>
          <p:cNvGrpSpPr/>
          <p:nvPr/>
        </p:nvGrpSpPr>
        <p:grpSpPr>
          <a:xfrm>
            <a:off x="2769808" y="3583952"/>
            <a:ext cx="1635559" cy="707886"/>
            <a:chOff x="6516887" y="1385619"/>
            <a:chExt cx="1635559" cy="707886"/>
          </a:xfrm>
        </p:grpSpPr>
        <p:sp>
          <p:nvSpPr>
            <p:cNvPr id="245" name="橢圓 244">
              <a:extLst>
                <a:ext uri="{FF2B5EF4-FFF2-40B4-BE49-F238E27FC236}">
                  <a16:creationId xmlns:a16="http://schemas.microsoft.com/office/drawing/2014/main" id="{D4CAD475-279F-C55B-2F31-CD80CFD03E4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21070F60-DA91-62DE-2AC4-964BBB10DF57}"/>
                </a:ext>
              </a:extLst>
            </p:cNvPr>
            <p:cNvSpPr txBox="1"/>
            <p:nvPr/>
          </p:nvSpPr>
          <p:spPr>
            <a:xfrm>
              <a:off x="6557137" y="1385619"/>
              <a:ext cx="159530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雖然巨大泡監視系統可以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確認，但是，有辦法在</a:t>
              </a:r>
              <a:r>
                <a:rPr lang="zh-TW" altLang="en-US" sz="1000" b="1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從</a:t>
              </a:r>
              <a:endParaRPr lang="en-US" altLang="zh-TW" sz="10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巨大泡開始出現時，就讓</a:t>
              </a:r>
              <a:endParaRPr lang="en-US" altLang="zh-TW" sz="10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人員有所警戒的方式嗎？</a:t>
              </a:r>
              <a:endParaRPr lang="en-US" altLang="zh-TW" sz="10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8E869662-EF2D-99EB-3E1F-533235C76357}"/>
              </a:ext>
            </a:extLst>
          </p:cNvPr>
          <p:cNvGrpSpPr/>
          <p:nvPr/>
        </p:nvGrpSpPr>
        <p:grpSpPr>
          <a:xfrm>
            <a:off x="555403" y="4244442"/>
            <a:ext cx="2065995" cy="276999"/>
            <a:chOff x="604498" y="2418136"/>
            <a:chExt cx="2065995" cy="276999"/>
          </a:xfrm>
        </p:grpSpPr>
        <p:sp>
          <p:nvSpPr>
            <p:cNvPr id="248" name="TextBox 15">
              <a:extLst>
                <a:ext uri="{FF2B5EF4-FFF2-40B4-BE49-F238E27FC236}">
                  <a16:creationId xmlns:a16="http://schemas.microsoft.com/office/drawing/2014/main" id="{EA493778-AF19-5EC3-2120-2EF7420B6AE3}"/>
                </a:ext>
              </a:extLst>
            </p:cNvPr>
            <p:cNvSpPr txBox="1"/>
            <p:nvPr/>
          </p:nvSpPr>
          <p:spPr>
            <a:xfrm>
              <a:off x="704229" y="2418136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巨大泡の監視プログラム</a:t>
              </a:r>
            </a:p>
          </p:txBody>
        </p:sp>
        <p:sp>
          <p:nvSpPr>
            <p:cNvPr id="249" name="等腰三角形 248">
              <a:extLst>
                <a:ext uri="{FF2B5EF4-FFF2-40B4-BE49-F238E27FC236}">
                  <a16:creationId xmlns:a16="http://schemas.microsoft.com/office/drawing/2014/main" id="{452844D8-13DD-BE8D-C23F-00F56221061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86239" y="2505564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0" name="等腰三角形 249">
              <a:extLst>
                <a:ext uri="{FF2B5EF4-FFF2-40B4-BE49-F238E27FC236}">
                  <a16:creationId xmlns:a16="http://schemas.microsoft.com/office/drawing/2014/main" id="{C6948026-B68F-686A-46E4-1DC5BEAA4BA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86D2BF4C-D242-647A-7EC4-0BBD371D5D2E}"/>
              </a:ext>
            </a:extLst>
          </p:cNvPr>
          <p:cNvGrpSpPr/>
          <p:nvPr/>
        </p:nvGrpSpPr>
        <p:grpSpPr>
          <a:xfrm>
            <a:off x="4512065" y="795518"/>
            <a:ext cx="4708353" cy="504657"/>
            <a:chOff x="4512065" y="795518"/>
            <a:chExt cx="4708353" cy="504657"/>
          </a:xfrm>
        </p:grpSpPr>
        <p:sp>
          <p:nvSpPr>
            <p:cNvPr id="254" name="TextBox 15">
              <a:extLst>
                <a:ext uri="{FF2B5EF4-FFF2-40B4-BE49-F238E27FC236}">
                  <a16:creationId xmlns:a16="http://schemas.microsoft.com/office/drawing/2014/main" id="{910AF41C-F43A-FE79-26DB-AF1FA31E0B3E}"/>
                </a:ext>
              </a:extLst>
            </p:cNvPr>
            <p:cNvSpPr txBox="1">
              <a:spLocks/>
            </p:cNvSpPr>
            <p:nvPr/>
          </p:nvSpPr>
          <p:spPr>
            <a:xfrm>
              <a:off x="4532623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rgbClr val="003DD6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>
                  <a:solidFill>
                    <a:srgbClr val="003DD6"/>
                  </a:solidFill>
                  <a:latin typeface="+mj-ea"/>
                  <a:ea typeface="+mj-ea"/>
                </a:rPr>
                <a:t>2</a:t>
              </a:r>
              <a:endParaRPr lang="ja-JP" altLang="en-US" sz="2000" b="1">
                <a:solidFill>
                  <a:srgbClr val="003DD6"/>
                </a:solidFill>
                <a:latin typeface="+mj-ea"/>
                <a:ea typeface="+mj-ea"/>
              </a:endParaRPr>
            </a:p>
          </p:txBody>
        </p:sp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4C86AA2F-E90B-B46E-DE08-B2CC929E7E70}"/>
                </a:ext>
              </a:extLst>
            </p:cNvPr>
            <p:cNvGrpSpPr/>
            <p:nvPr/>
          </p:nvGrpSpPr>
          <p:grpSpPr>
            <a:xfrm>
              <a:off x="4512065" y="931386"/>
              <a:ext cx="4241220" cy="350252"/>
              <a:chOff x="4065411" y="5544036"/>
              <a:chExt cx="12975629" cy="1071563"/>
            </a:xfrm>
          </p:grpSpPr>
          <p:sp>
            <p:nvSpPr>
              <p:cNvPr id="34" name="Line 20">
                <a:extLst>
                  <a:ext uri="{FF2B5EF4-FFF2-40B4-BE49-F238E27FC236}">
                    <a16:creationId xmlns:a16="http://schemas.microsoft.com/office/drawing/2014/main" id="{CDD01693-14DF-03CF-8E72-A6A4C5E4B480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5" name="Freeform 1001">
                <a:extLst>
                  <a:ext uri="{FF2B5EF4-FFF2-40B4-BE49-F238E27FC236}">
                    <a16:creationId xmlns:a16="http://schemas.microsoft.com/office/drawing/2014/main" id="{31C253B4-8E53-CCC5-5107-2CBE1E10B178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Freeform 1002">
                <a:extLst>
                  <a:ext uri="{FF2B5EF4-FFF2-40B4-BE49-F238E27FC236}">
                    <a16:creationId xmlns:a16="http://schemas.microsoft.com/office/drawing/2014/main" id="{C573A8CA-AB28-0154-803B-734B6EBB09A8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Freeform 1003">
                <a:extLst>
                  <a:ext uri="{FF2B5EF4-FFF2-40B4-BE49-F238E27FC236}">
                    <a16:creationId xmlns:a16="http://schemas.microsoft.com/office/drawing/2014/main" id="{39CF6B86-4770-4B31-FE62-D37B952B9CC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F9860AE5-E13E-04BB-A504-E1BE4A97A25E}"/>
                  </a:ext>
                </a:extLst>
              </p:cNvPr>
              <p:cNvSpPr/>
              <p:nvPr/>
            </p:nvSpPr>
            <p:spPr bwMode="auto">
              <a:xfrm>
                <a:off x="6853962" y="5959962"/>
                <a:ext cx="10187078" cy="0"/>
              </a:xfrm>
              <a:prstGeom prst="line">
                <a:avLst/>
              </a:pr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253" name="TextBox 15">
              <a:extLst>
                <a:ext uri="{FF2B5EF4-FFF2-40B4-BE49-F238E27FC236}">
                  <a16:creationId xmlns:a16="http://schemas.microsoft.com/office/drawing/2014/main" id="{E7F8F8E8-F36E-D3D7-92A1-878C45456AB7}"/>
                </a:ext>
              </a:extLst>
            </p:cNvPr>
            <p:cNvSpPr txBox="1"/>
            <p:nvPr/>
          </p:nvSpPr>
          <p:spPr>
            <a:xfrm>
              <a:off x="5496322" y="838510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latin typeface="+mj-ea"/>
                  <a:ea typeface="+mj-ea"/>
                </a:rPr>
                <a:t>巨大泡の自動警告プログラムを開発し、</a:t>
              </a:r>
              <a:endParaRPr lang="en-US" altLang="ja-JP" sz="1200" b="1">
                <a:latin typeface="+mj-ea"/>
                <a:ea typeface="+mj-ea"/>
              </a:endParaRPr>
            </a:p>
            <a:p>
              <a:r>
                <a:rPr lang="ja-JP" altLang="en-US" sz="1200" b="1">
                  <a:latin typeface="+mj-ea"/>
                  <a:ea typeface="+mj-ea"/>
                </a:rPr>
                <a:t>閾値を超えるとすぐに関係者にメールで連絡する。</a:t>
              </a:r>
            </a:p>
          </p:txBody>
        </p:sp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7DD54E8F-7AE2-A8BA-4D21-D36C1EE7158B}"/>
              </a:ext>
            </a:extLst>
          </p:cNvPr>
          <p:cNvGrpSpPr/>
          <p:nvPr/>
        </p:nvGrpSpPr>
        <p:grpSpPr>
          <a:xfrm>
            <a:off x="5095814" y="1442961"/>
            <a:ext cx="1049717" cy="1007746"/>
            <a:chOff x="5095814" y="1442961"/>
            <a:chExt cx="1049717" cy="1007746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E569378B-5A94-321A-6A1F-8479CA2B0FB0}"/>
                </a:ext>
              </a:extLst>
            </p:cNvPr>
            <p:cNvSpPr/>
            <p:nvPr/>
          </p:nvSpPr>
          <p:spPr>
            <a:xfrm>
              <a:off x="5130738" y="1442961"/>
              <a:ext cx="1014793" cy="100457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D5025D3D-9378-A4D8-12FB-2E981C383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5814" y="1446137"/>
              <a:ext cx="1040193" cy="1004570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761EFC10-8731-37BB-1559-58C599818E1F}"/>
              </a:ext>
            </a:extLst>
          </p:cNvPr>
          <p:cNvGrpSpPr/>
          <p:nvPr/>
        </p:nvGrpSpPr>
        <p:grpSpPr>
          <a:xfrm>
            <a:off x="4898871" y="2450707"/>
            <a:ext cx="1526304" cy="276999"/>
            <a:chOff x="593697" y="2418136"/>
            <a:chExt cx="1526304" cy="276999"/>
          </a:xfrm>
        </p:grpSpPr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9C095BA6-7A54-D42F-8675-46392AA856AD}"/>
                </a:ext>
              </a:extLst>
            </p:cNvPr>
            <p:cNvSpPr txBox="1"/>
            <p:nvPr/>
          </p:nvSpPr>
          <p:spPr>
            <a:xfrm>
              <a:off x="704229" y="2418136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自動警告機能追加</a:t>
              </a:r>
              <a:endParaRPr lang="ja-JP" altLang="en-US" sz="1200" b="1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49EECF2A-710A-98EA-D382-6FCE799CCB2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56" name="圖片 55">
            <a:extLst>
              <a:ext uri="{FF2B5EF4-FFF2-40B4-BE49-F238E27FC236}">
                <a16:creationId xmlns:a16="http://schemas.microsoft.com/office/drawing/2014/main" id="{46A03B4F-3306-B00B-3DCC-D20E5F5696D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4094"/>
          <a:stretch/>
        </p:blipFill>
        <p:spPr>
          <a:xfrm>
            <a:off x="7154885" y="1369105"/>
            <a:ext cx="1154404" cy="1150771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511B02F9-F8BD-AB79-3D3D-1926D9432669}"/>
              </a:ext>
            </a:extLst>
          </p:cNvPr>
          <p:cNvGrpSpPr/>
          <p:nvPr/>
        </p:nvGrpSpPr>
        <p:grpSpPr>
          <a:xfrm>
            <a:off x="6803835" y="2450707"/>
            <a:ext cx="2141857" cy="276999"/>
            <a:chOff x="593697" y="2418136"/>
            <a:chExt cx="2141857" cy="276999"/>
          </a:xfrm>
        </p:grpSpPr>
        <p:sp>
          <p:nvSpPr>
            <p:cNvPr id="58" name="TextBox 15">
              <a:extLst>
                <a:ext uri="{FF2B5EF4-FFF2-40B4-BE49-F238E27FC236}">
                  <a16:creationId xmlns:a16="http://schemas.microsoft.com/office/drawing/2014/main" id="{C9C0BFF4-8DA5-6FC2-B92B-0D36AE0BC10A}"/>
                </a:ext>
              </a:extLst>
            </p:cNvPr>
            <p:cNvSpPr txBox="1"/>
            <p:nvPr/>
          </p:nvSpPr>
          <p:spPr>
            <a:xfrm>
              <a:off x="704229" y="2418136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関係者にメールで連絡する</a:t>
              </a: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341D7840-A5B9-5532-A8C7-953E3347DAE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DCF670B-6B72-07F1-E3AA-EBA5CF98A566}"/>
              </a:ext>
            </a:extLst>
          </p:cNvPr>
          <p:cNvGrpSpPr/>
          <p:nvPr/>
        </p:nvGrpSpPr>
        <p:grpSpPr>
          <a:xfrm>
            <a:off x="6803834" y="2702893"/>
            <a:ext cx="2052000" cy="236679"/>
            <a:chOff x="2402069" y="2740678"/>
            <a:chExt cx="2052000" cy="236679"/>
          </a:xfrm>
        </p:grpSpPr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72072949-4014-3DFD-48A4-F07627E0032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069" y="2741231"/>
              <a:ext cx="2052000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5AE703B-FF97-B210-9EB8-E55B54AB1496}"/>
                </a:ext>
              </a:extLst>
            </p:cNvPr>
            <p:cNvCxnSpPr>
              <a:cxnSpLocks/>
            </p:cNvCxnSpPr>
            <p:nvPr/>
          </p:nvCxnSpPr>
          <p:spPr>
            <a:xfrm>
              <a:off x="3429630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33FD8EB5-D8C0-20FF-D827-5E8DB4481337}"/>
              </a:ext>
            </a:extLst>
          </p:cNvPr>
          <p:cNvGrpSpPr/>
          <p:nvPr/>
        </p:nvGrpSpPr>
        <p:grpSpPr>
          <a:xfrm>
            <a:off x="4730751" y="2823928"/>
            <a:ext cx="3977337" cy="1680134"/>
            <a:chOff x="437273" y="2861713"/>
            <a:chExt cx="3876626" cy="1680134"/>
          </a:xfrm>
        </p:grpSpPr>
        <p:sp>
          <p:nvSpPr>
            <p:cNvPr id="160" name="矩形: 圓角 159">
              <a:extLst>
                <a:ext uri="{FF2B5EF4-FFF2-40B4-BE49-F238E27FC236}">
                  <a16:creationId xmlns:a16="http://schemas.microsoft.com/office/drawing/2014/main" id="{E62BF9A9-800A-37AE-4A3C-613D41B84724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161" name="圖片 160">
              <a:extLst>
                <a:ext uri="{FF2B5EF4-FFF2-40B4-BE49-F238E27FC236}">
                  <a16:creationId xmlns:a16="http://schemas.microsoft.com/office/drawing/2014/main" id="{1FBF3C08-140D-AA32-9B18-FFC4B33E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80073" y="2891362"/>
              <a:ext cx="1926431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97BB9CBE-83BF-3FCA-344C-FD7D39200889}"/>
              </a:ext>
            </a:extLst>
          </p:cNvPr>
          <p:cNvGrpSpPr/>
          <p:nvPr/>
        </p:nvGrpSpPr>
        <p:grpSpPr>
          <a:xfrm>
            <a:off x="6835555" y="2834726"/>
            <a:ext cx="1892039" cy="707886"/>
            <a:chOff x="6516887" y="1385619"/>
            <a:chExt cx="1892039" cy="707886"/>
          </a:xfrm>
        </p:grpSpPr>
        <p:sp>
          <p:nvSpPr>
            <p:cNvPr id="166" name="橢圓 165">
              <a:extLst>
                <a:ext uri="{FF2B5EF4-FFF2-40B4-BE49-F238E27FC236}">
                  <a16:creationId xmlns:a16="http://schemas.microsoft.com/office/drawing/2014/main" id="{87A956A2-38FF-EEB9-F533-1A81CFCDCE3E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9D28A4FD-35F7-0642-084C-C8DE4FB2AAC2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思考巨大泡開始出現的時間，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以及同仁可以立即收到消息這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兩點，來進行相關的系統機能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追加。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8D0DB40E-D3ED-85BB-3E91-0E6323B9FAB6}"/>
              </a:ext>
            </a:extLst>
          </p:cNvPr>
          <p:cNvGrpSpPr/>
          <p:nvPr/>
        </p:nvGrpSpPr>
        <p:grpSpPr>
          <a:xfrm>
            <a:off x="6835555" y="3583952"/>
            <a:ext cx="1892039" cy="707886"/>
            <a:chOff x="6516887" y="1385619"/>
            <a:chExt cx="1892039" cy="707886"/>
          </a:xfrm>
        </p:grpSpPr>
        <p:sp>
          <p:nvSpPr>
            <p:cNvPr id="169" name="橢圓 168">
              <a:extLst>
                <a:ext uri="{FF2B5EF4-FFF2-40B4-BE49-F238E27FC236}">
                  <a16:creationId xmlns:a16="http://schemas.microsoft.com/office/drawing/2014/main" id="{748B9CB8-226D-5FE4-9091-65B49A8AA961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639CBBD5-A2CD-1058-A535-3F74812E1967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於是讓</a:t>
              </a:r>
              <a:r>
                <a:rPr lang="zh-TW" altLang="en-US" sz="1000" b="1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系統能自動進行計算，</a:t>
              </a:r>
              <a:endParaRPr lang="en-US" altLang="zh-TW" sz="1000" b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一旦偵測到數據超過設定的警</a:t>
              </a:r>
              <a:endParaRPr lang="en-US" altLang="zh-TW" sz="1000" b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戒值，就會立即透過電子郵件</a:t>
              </a:r>
              <a:endParaRPr lang="en-US" altLang="zh-TW" sz="1000" b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通知相關人員</a:t>
              </a:r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。</a:t>
              </a:r>
              <a:endParaRPr lang="en-US" altLang="zh-TW" sz="10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A25A9B85-5AE2-CF17-7466-0A4947C2E977}"/>
              </a:ext>
            </a:extLst>
          </p:cNvPr>
          <p:cNvGrpSpPr/>
          <p:nvPr/>
        </p:nvGrpSpPr>
        <p:grpSpPr>
          <a:xfrm>
            <a:off x="4643427" y="4251459"/>
            <a:ext cx="2249672" cy="276999"/>
            <a:chOff x="420821" y="2418136"/>
            <a:chExt cx="2249672" cy="276999"/>
          </a:xfrm>
        </p:grpSpPr>
        <p:sp>
          <p:nvSpPr>
            <p:cNvPr id="174" name="TextBox 15">
              <a:extLst>
                <a:ext uri="{FF2B5EF4-FFF2-40B4-BE49-F238E27FC236}">
                  <a16:creationId xmlns:a16="http://schemas.microsoft.com/office/drawing/2014/main" id="{121882C0-F3D1-0D39-18D1-DA9CC0A78AC0}"/>
                </a:ext>
              </a:extLst>
            </p:cNvPr>
            <p:cNvSpPr txBox="1"/>
            <p:nvPr/>
          </p:nvSpPr>
          <p:spPr>
            <a:xfrm>
              <a:off x="475661" y="2418136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巨大泡の自動警告プログラム</a:t>
              </a:r>
            </a:p>
          </p:txBody>
        </p:sp>
        <p:sp>
          <p:nvSpPr>
            <p:cNvPr id="175" name="等腰三角形 174">
              <a:extLst>
                <a:ext uri="{FF2B5EF4-FFF2-40B4-BE49-F238E27FC236}">
                  <a16:creationId xmlns:a16="http://schemas.microsoft.com/office/drawing/2014/main" id="{8D849EAA-F9D0-B646-66C8-1D06FFFAA1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2562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76" name="等腰三角形 175">
              <a:extLst>
                <a:ext uri="{FF2B5EF4-FFF2-40B4-BE49-F238E27FC236}">
                  <a16:creationId xmlns:a16="http://schemas.microsoft.com/office/drawing/2014/main" id="{C0A696F3-27D5-A1CD-2442-3C9075F154D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32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60464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：板質起因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077314" y="1117438"/>
              <a:ext cx="989373" cy="276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板折良率 </a:t>
              </a:r>
              <a:r>
                <a:rPr kumimoji="1" lang="en-US" altLang="zh-TW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53199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板質起因：新管理指標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08112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8948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490625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727354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矩形: 圓角 457">
            <a:extLst>
              <a:ext uri="{FF2B5EF4-FFF2-40B4-BE49-F238E27FC236}">
                <a16:creationId xmlns:a16="http://schemas.microsoft.com/office/drawing/2014/main" id="{E30CA2BC-5DDE-532B-B949-E4C1D9A6D1AF}"/>
              </a:ext>
            </a:extLst>
          </p:cNvPr>
          <p:cNvSpPr/>
          <p:nvPr/>
        </p:nvSpPr>
        <p:spPr>
          <a:xfrm>
            <a:off x="4405115" y="1589552"/>
            <a:ext cx="4412763" cy="1405964"/>
          </a:xfrm>
          <a:prstGeom prst="roundRect">
            <a:avLst>
              <a:gd name="adj" fmla="val 4449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新管理指標的活用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40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新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管理指標的活用，繼續精進到準確運用，將是不斷努力的目標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92" name="群組 291">
            <a:extLst>
              <a:ext uri="{FF2B5EF4-FFF2-40B4-BE49-F238E27FC236}">
                <a16:creationId xmlns:a16="http://schemas.microsoft.com/office/drawing/2014/main" id="{484EB6DF-7E95-441A-0ADC-D4A21FA27A77}"/>
              </a:ext>
            </a:extLst>
          </p:cNvPr>
          <p:cNvGrpSpPr/>
          <p:nvPr/>
        </p:nvGrpSpPr>
        <p:grpSpPr>
          <a:xfrm>
            <a:off x="-5772" y="1727354"/>
            <a:ext cx="1056700" cy="968546"/>
            <a:chOff x="7778836" y="1772386"/>
            <a:chExt cx="1056700" cy="968546"/>
          </a:xfrm>
        </p:grpSpPr>
        <p:pic>
          <p:nvPicPr>
            <p:cNvPr id="293" name="圖片 292">
              <a:extLst>
                <a:ext uri="{FF2B5EF4-FFF2-40B4-BE49-F238E27FC236}">
                  <a16:creationId xmlns:a16="http://schemas.microsoft.com/office/drawing/2014/main" id="{B5D0C618-95FD-C4EB-E9D5-BE3D0755E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294" name="TextBox 15">
              <a:extLst>
                <a:ext uri="{FF2B5EF4-FFF2-40B4-BE49-F238E27FC236}">
                  <a16:creationId xmlns:a16="http://schemas.microsoft.com/office/drawing/2014/main" id="{81F9D62F-2A4A-D025-842C-0035DBC0F213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8144BE73-6D39-A419-47D7-440FA5316E74}"/>
              </a:ext>
            </a:extLst>
          </p:cNvPr>
          <p:cNvGrpSpPr/>
          <p:nvPr/>
        </p:nvGrpSpPr>
        <p:grpSpPr>
          <a:xfrm>
            <a:off x="490034" y="2266815"/>
            <a:ext cx="747997" cy="1640078"/>
            <a:chOff x="572584" y="2356731"/>
            <a:chExt cx="747997" cy="1550162"/>
          </a:xfrm>
        </p:grpSpPr>
        <p:sp>
          <p:nvSpPr>
            <p:cNvPr id="297" name="手繪多邊形: 圖案 296">
              <a:extLst>
                <a:ext uri="{FF2B5EF4-FFF2-40B4-BE49-F238E27FC236}">
                  <a16:creationId xmlns:a16="http://schemas.microsoft.com/office/drawing/2014/main" id="{5E497C69-30FE-F7BC-DB3E-86014D4DFF0D}"/>
                </a:ext>
              </a:extLst>
            </p:cNvPr>
            <p:cNvSpPr/>
            <p:nvPr/>
          </p:nvSpPr>
          <p:spPr>
            <a:xfrm>
              <a:off x="598683" y="2459887"/>
              <a:ext cx="654843" cy="1419225"/>
            </a:xfrm>
            <a:custGeom>
              <a:avLst/>
              <a:gdLst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31124 w 742324"/>
                <a:gd name="connsiteY0" fmla="*/ 0 h 1507570"/>
                <a:gd name="connsiteX1" fmla="*/ 31124 w 742324"/>
                <a:gd name="connsiteY1" fmla="*/ 1419225 h 1507570"/>
                <a:gd name="connsiteX2" fmla="*/ 742324 w 742324"/>
                <a:gd name="connsiteY2" fmla="*/ 1476375 h 1507570"/>
                <a:gd name="connsiteX0" fmla="*/ 10706 w 721906"/>
                <a:gd name="connsiteY0" fmla="*/ 0 h 1507570"/>
                <a:gd name="connsiteX1" fmla="*/ 10706 w 721906"/>
                <a:gd name="connsiteY1" fmla="*/ 1419225 h 1507570"/>
                <a:gd name="connsiteX2" fmla="*/ 721906 w 721906"/>
                <a:gd name="connsiteY2" fmla="*/ 1476375 h 1507570"/>
                <a:gd name="connsiteX0" fmla="*/ 3779 w 714979"/>
                <a:gd name="connsiteY0" fmla="*/ 0 h 1507570"/>
                <a:gd name="connsiteX1" fmla="*/ 3779 w 714979"/>
                <a:gd name="connsiteY1" fmla="*/ 1419225 h 1507570"/>
                <a:gd name="connsiteX2" fmla="*/ 714979 w 714979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120650"/>
                <a:gd name="connsiteY0" fmla="*/ 0 h 1466302"/>
                <a:gd name="connsiteX1" fmla="*/ 0 w 120650"/>
                <a:gd name="connsiteY1" fmla="*/ 1419225 h 1466302"/>
                <a:gd name="connsiteX2" fmla="*/ 120650 w 120650"/>
                <a:gd name="connsiteY2" fmla="*/ 1425575 h 1466302"/>
                <a:gd name="connsiteX0" fmla="*/ 12700 w 120650"/>
                <a:gd name="connsiteY0" fmla="*/ 0 h 1426056"/>
                <a:gd name="connsiteX1" fmla="*/ 0 w 120650"/>
                <a:gd name="connsiteY1" fmla="*/ 1419225 h 1426056"/>
                <a:gd name="connsiteX2" fmla="*/ 120650 w 120650"/>
                <a:gd name="connsiteY2" fmla="*/ 1425575 h 1426056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50 h 1419739"/>
                <a:gd name="connsiteX0" fmla="*/ 12700 w 123825"/>
                <a:gd name="connsiteY0" fmla="*/ 0 h 1423847"/>
                <a:gd name="connsiteX1" fmla="*/ 0 w 123825"/>
                <a:gd name="connsiteY1" fmla="*/ 1419225 h 1423847"/>
                <a:gd name="connsiteX2" fmla="*/ 123825 w 123825"/>
                <a:gd name="connsiteY2" fmla="*/ 1423193 h 1423847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49 h 1419739"/>
                <a:gd name="connsiteX0" fmla="*/ 12700 w 326231"/>
                <a:gd name="connsiteY0" fmla="*/ 0 h 1419225"/>
                <a:gd name="connsiteX1" fmla="*/ 0 w 326231"/>
                <a:gd name="connsiteY1" fmla="*/ 1419225 h 1419225"/>
                <a:gd name="connsiteX2" fmla="*/ 326231 w 326231"/>
                <a:gd name="connsiteY2" fmla="*/ 1418431 h 1419225"/>
                <a:gd name="connsiteX0" fmla="*/ 12700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843" h="1419225">
                  <a:moveTo>
                    <a:pt x="5556" y="0"/>
                  </a:moveTo>
                  <a:cubicBezTo>
                    <a:pt x="6614" y="626268"/>
                    <a:pt x="3106" y="855528"/>
                    <a:pt x="0" y="1419225"/>
                  </a:cubicBezTo>
                  <a:lnTo>
                    <a:pt x="654843" y="1418431"/>
                  </a:lnTo>
                </a:path>
              </a:pathLst>
            </a:custGeom>
            <a:noFill/>
            <a:ln w="19050" cap="rnd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0" name="手繪多邊形: 圖案 299">
              <a:extLst>
                <a:ext uri="{FF2B5EF4-FFF2-40B4-BE49-F238E27FC236}">
                  <a16:creationId xmlns:a16="http://schemas.microsoft.com/office/drawing/2014/main" id="{B466CB89-0059-837E-BD5D-BDB6F1058657}"/>
                </a:ext>
              </a:extLst>
            </p:cNvPr>
            <p:cNvSpPr/>
            <p:nvPr/>
          </p:nvSpPr>
          <p:spPr>
            <a:xfrm>
              <a:off x="572584" y="2356731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01" name="手繪多邊形: 圖案 300">
              <a:extLst>
                <a:ext uri="{FF2B5EF4-FFF2-40B4-BE49-F238E27FC236}">
                  <a16:creationId xmlns:a16="http://schemas.microsoft.com/office/drawing/2014/main" id="{490FCD9E-3AB7-56F2-5622-8967DDD2BC7D}"/>
                </a:ext>
              </a:extLst>
            </p:cNvPr>
            <p:cNvSpPr/>
            <p:nvPr/>
          </p:nvSpPr>
          <p:spPr>
            <a:xfrm rot="5400000">
              <a:off x="1231681" y="3817993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03" name="群組 302">
            <a:extLst>
              <a:ext uri="{FF2B5EF4-FFF2-40B4-BE49-F238E27FC236}">
                <a16:creationId xmlns:a16="http://schemas.microsoft.com/office/drawing/2014/main" id="{5C380C11-7712-5BD3-9FC9-E86459CA85F6}"/>
              </a:ext>
            </a:extLst>
          </p:cNvPr>
          <p:cNvGrpSpPr/>
          <p:nvPr/>
        </p:nvGrpSpPr>
        <p:grpSpPr>
          <a:xfrm>
            <a:off x="-194232" y="949673"/>
            <a:ext cx="4280410" cy="472485"/>
            <a:chOff x="-2503176" y="742520"/>
            <a:chExt cx="4280410" cy="472485"/>
          </a:xfrm>
        </p:grpSpPr>
        <p:grpSp>
          <p:nvGrpSpPr>
            <p:cNvPr id="304" name="群組 303">
              <a:extLst>
                <a:ext uri="{FF2B5EF4-FFF2-40B4-BE49-F238E27FC236}">
                  <a16:creationId xmlns:a16="http://schemas.microsoft.com/office/drawing/2014/main" id="{4343E053-4B83-C902-EBDB-471A8D480106}"/>
                </a:ext>
              </a:extLst>
            </p:cNvPr>
            <p:cNvGrpSpPr/>
            <p:nvPr/>
          </p:nvGrpSpPr>
          <p:grpSpPr>
            <a:xfrm flipV="1">
              <a:off x="-2503176" y="864753"/>
              <a:ext cx="4280410" cy="350252"/>
              <a:chOff x="-5773083" y="5544036"/>
              <a:chExt cx="13095526" cy="1071563"/>
            </a:xfrm>
          </p:grpSpPr>
          <p:sp>
            <p:nvSpPr>
              <p:cNvPr id="306" name="Line 20">
                <a:extLst>
                  <a:ext uri="{FF2B5EF4-FFF2-40B4-BE49-F238E27FC236}">
                    <a16:creationId xmlns:a16="http://schemas.microsoft.com/office/drawing/2014/main" id="{2A9F1A63-AEF3-87D0-AAC2-438ABC35092D}"/>
                  </a:ext>
                </a:extLst>
              </p:cNvPr>
              <p:cNvSpPr/>
              <p:nvPr/>
            </p:nvSpPr>
            <p:spPr bwMode="auto">
              <a:xfrm>
                <a:off x="-5773083" y="6186490"/>
                <a:ext cx="1263990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7" name="Freeform 1001">
                <a:extLst>
                  <a:ext uri="{FF2B5EF4-FFF2-40B4-BE49-F238E27FC236}">
                    <a16:creationId xmlns:a16="http://schemas.microsoft.com/office/drawing/2014/main" id="{5FFE601C-30B7-9980-E347-7368D38F76D7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8" name="Freeform 1002">
                <a:extLst>
                  <a:ext uri="{FF2B5EF4-FFF2-40B4-BE49-F238E27FC236}">
                    <a16:creationId xmlns:a16="http://schemas.microsoft.com/office/drawing/2014/main" id="{444EB031-FB6D-2633-6983-35B5F79F737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9" name="Freeform 1003">
                <a:extLst>
                  <a:ext uri="{FF2B5EF4-FFF2-40B4-BE49-F238E27FC236}">
                    <a16:creationId xmlns:a16="http://schemas.microsoft.com/office/drawing/2014/main" id="{2262D654-92E8-A188-F100-B7B3DC6DED3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05" name="TextBox 15">
              <a:extLst>
                <a:ext uri="{FF2B5EF4-FFF2-40B4-BE49-F238E27FC236}">
                  <a16:creationId xmlns:a16="http://schemas.microsoft.com/office/drawing/2014/main" id="{C5D09337-69C0-49B7-EE5F-68FB37BDFE26}"/>
                </a:ext>
              </a:extLst>
            </p:cNvPr>
            <p:cNvSpPr txBox="1"/>
            <p:nvPr/>
          </p:nvSpPr>
          <p:spPr>
            <a:xfrm>
              <a:off x="-1840199" y="742520"/>
              <a:ext cx="3057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影像可視化的實現：可視化介面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E628F868-982B-D818-A09C-1ED3FD177CE8}"/>
              </a:ext>
            </a:extLst>
          </p:cNvPr>
          <p:cNvGrpSpPr/>
          <p:nvPr/>
        </p:nvGrpSpPr>
        <p:grpSpPr>
          <a:xfrm>
            <a:off x="1224171" y="1964450"/>
            <a:ext cx="2846179" cy="2332385"/>
            <a:chOff x="1344821" y="1964450"/>
            <a:chExt cx="2846179" cy="2332385"/>
          </a:xfrm>
        </p:grpSpPr>
        <p:sp>
          <p:nvSpPr>
            <p:cNvPr id="295" name="矩形: 圓角 294">
              <a:extLst>
                <a:ext uri="{FF2B5EF4-FFF2-40B4-BE49-F238E27FC236}">
                  <a16:creationId xmlns:a16="http://schemas.microsoft.com/office/drawing/2014/main" id="{D0236F93-0710-B3A1-E73D-49835B7098C3}"/>
                </a:ext>
              </a:extLst>
            </p:cNvPr>
            <p:cNvSpPr/>
            <p:nvPr/>
          </p:nvSpPr>
          <p:spPr>
            <a:xfrm>
              <a:off x="1511300" y="2146588"/>
              <a:ext cx="2520950" cy="338554"/>
            </a:xfrm>
            <a:prstGeom prst="roundRect">
              <a:avLst>
                <a:gd name="adj" fmla="val 12586"/>
              </a:avLst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AF56C307-AD54-E976-E98B-3BCF55E59942}"/>
                </a:ext>
              </a:extLst>
            </p:cNvPr>
            <p:cNvSpPr txBox="1"/>
            <p:nvPr/>
          </p:nvSpPr>
          <p:spPr>
            <a:xfrm>
              <a:off x="2145054" y="1964450"/>
              <a:ext cx="1245712" cy="374571"/>
            </a:xfrm>
            <a:prstGeom prst="roundRect">
              <a:avLst>
                <a:gd name="adj" fmla="val 9038"/>
              </a:avLst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可視化界面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91" name="群組 290">
              <a:extLst>
                <a:ext uri="{FF2B5EF4-FFF2-40B4-BE49-F238E27FC236}">
                  <a16:creationId xmlns:a16="http://schemas.microsoft.com/office/drawing/2014/main" id="{3438B488-8E6E-05F4-4549-AB3FA070B8B6}"/>
                </a:ext>
              </a:extLst>
            </p:cNvPr>
            <p:cNvGrpSpPr/>
            <p:nvPr/>
          </p:nvGrpSpPr>
          <p:grpSpPr>
            <a:xfrm>
              <a:off x="1344821" y="2281585"/>
              <a:ext cx="2846179" cy="2015250"/>
              <a:chOff x="3372609" y="2041955"/>
              <a:chExt cx="2531413" cy="179237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E6B905B-06AC-F29E-147B-AA3C8A744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92419" y="2061005"/>
                <a:ext cx="2491794" cy="1434670"/>
              </a:xfrm>
              <a:prstGeom prst="roundRect">
                <a:avLst>
                  <a:gd name="adj" fmla="val 505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90" name="圖片 289">
                <a:extLst>
                  <a:ext uri="{FF2B5EF4-FFF2-40B4-BE49-F238E27FC236}">
                    <a16:creationId xmlns:a16="http://schemas.microsoft.com/office/drawing/2014/main" id="{A4868887-511D-25CE-9907-B18A3767B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2609" y="2041955"/>
                <a:ext cx="2531413" cy="1792379"/>
              </a:xfrm>
              <a:prstGeom prst="rect">
                <a:avLst/>
              </a:prstGeom>
            </p:spPr>
          </p:pic>
        </p:grpSp>
      </p:grpSp>
      <p:grpSp>
        <p:nvGrpSpPr>
          <p:cNvPr id="393" name="群組 392">
            <a:extLst>
              <a:ext uri="{FF2B5EF4-FFF2-40B4-BE49-F238E27FC236}">
                <a16:creationId xmlns:a16="http://schemas.microsoft.com/office/drawing/2014/main" id="{258789FD-90A4-0DB3-45B9-72A294810F64}"/>
              </a:ext>
            </a:extLst>
          </p:cNvPr>
          <p:cNvGrpSpPr/>
          <p:nvPr/>
        </p:nvGrpSpPr>
        <p:grpSpPr>
          <a:xfrm>
            <a:off x="2149578" y="3050858"/>
            <a:ext cx="2535677" cy="1194741"/>
            <a:chOff x="2149578" y="3050858"/>
            <a:chExt cx="2535677" cy="1194741"/>
          </a:xfrm>
        </p:grpSpPr>
        <p:sp>
          <p:nvSpPr>
            <p:cNvPr id="314" name="矩形: 圓角 313">
              <a:extLst>
                <a:ext uri="{FF2B5EF4-FFF2-40B4-BE49-F238E27FC236}">
                  <a16:creationId xmlns:a16="http://schemas.microsoft.com/office/drawing/2014/main" id="{1CF0308F-2F16-7D70-38AA-CA56F95016EB}"/>
                </a:ext>
              </a:extLst>
            </p:cNvPr>
            <p:cNvSpPr/>
            <p:nvPr/>
          </p:nvSpPr>
          <p:spPr>
            <a:xfrm>
              <a:off x="2149578" y="3126728"/>
              <a:ext cx="995363" cy="351772"/>
            </a:xfrm>
            <a:prstGeom prst="roundRect">
              <a:avLst>
                <a:gd name="adj" fmla="val 12586"/>
              </a:avLst>
            </a:prstGeom>
            <a:noFill/>
            <a:ln w="28575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392" name="群組 391">
              <a:extLst>
                <a:ext uri="{FF2B5EF4-FFF2-40B4-BE49-F238E27FC236}">
                  <a16:creationId xmlns:a16="http://schemas.microsoft.com/office/drawing/2014/main" id="{267E6732-CE0C-5F49-1D80-C55F02D9FFC1}"/>
                </a:ext>
              </a:extLst>
            </p:cNvPr>
            <p:cNvGrpSpPr/>
            <p:nvPr/>
          </p:nvGrpSpPr>
          <p:grpSpPr>
            <a:xfrm>
              <a:off x="3043968" y="3050858"/>
              <a:ext cx="1641287" cy="1194741"/>
              <a:chOff x="3043968" y="3050858"/>
              <a:chExt cx="1641287" cy="1194741"/>
            </a:xfrm>
          </p:grpSpPr>
          <p:cxnSp>
            <p:nvCxnSpPr>
              <p:cNvPr id="375" name="直線接點 374">
                <a:extLst>
                  <a:ext uri="{FF2B5EF4-FFF2-40B4-BE49-F238E27FC236}">
                    <a16:creationId xmlns:a16="http://schemas.microsoft.com/office/drawing/2014/main" id="{79E6F31A-2897-B352-1627-B515C6420B24}"/>
                  </a:ext>
                </a:extLst>
              </p:cNvPr>
              <p:cNvCxnSpPr>
                <a:cxnSpLocks/>
                <a:stCxn id="378" idx="4"/>
                <a:endCxn id="378" idx="5"/>
              </p:cNvCxnSpPr>
              <p:nvPr/>
            </p:nvCxnSpPr>
            <p:spPr>
              <a:xfrm>
                <a:off x="3129600" y="3130726"/>
                <a:ext cx="1389854" cy="880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線接點 375">
                <a:extLst>
                  <a:ext uri="{FF2B5EF4-FFF2-40B4-BE49-F238E27FC236}">
                    <a16:creationId xmlns:a16="http://schemas.microsoft.com/office/drawing/2014/main" id="{5256C1DF-9078-CF8D-C094-C49D85774993}"/>
                  </a:ext>
                </a:extLst>
              </p:cNvPr>
              <p:cNvCxnSpPr>
                <a:cxnSpLocks/>
                <a:endCxn id="378" idx="0"/>
              </p:cNvCxnSpPr>
              <p:nvPr/>
            </p:nvCxnSpPr>
            <p:spPr>
              <a:xfrm>
                <a:off x="3141132" y="3496096"/>
                <a:ext cx="1376214" cy="7495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梯形 377">
                <a:extLst>
                  <a:ext uri="{FF2B5EF4-FFF2-40B4-BE49-F238E27FC236}">
                    <a16:creationId xmlns:a16="http://schemas.microsoft.com/office/drawing/2014/main" id="{B141E15B-0AD3-0CF7-5D1B-4EB664A5D491}"/>
                  </a:ext>
                </a:extLst>
              </p:cNvPr>
              <p:cNvSpPr/>
              <p:nvPr/>
            </p:nvSpPr>
            <p:spPr>
              <a:xfrm rot="17160000">
                <a:off x="3370776" y="2724050"/>
                <a:ext cx="987672" cy="1641287"/>
              </a:xfrm>
              <a:custGeom>
                <a:avLst/>
                <a:gdLst>
                  <a:gd name="connsiteX0" fmla="*/ 0 w 595105"/>
                  <a:gd name="connsiteY0" fmla="*/ 1442839 h 1442839"/>
                  <a:gd name="connsiteX1" fmla="*/ 148776 w 595105"/>
                  <a:gd name="connsiteY1" fmla="*/ 0 h 1442839"/>
                  <a:gd name="connsiteX2" fmla="*/ 446329 w 595105"/>
                  <a:gd name="connsiteY2" fmla="*/ 0 h 1442839"/>
                  <a:gd name="connsiteX3" fmla="*/ 595105 w 595105"/>
                  <a:gd name="connsiteY3" fmla="*/ 1442839 h 1442839"/>
                  <a:gd name="connsiteX4" fmla="*/ 0 w 595105"/>
                  <a:gd name="connsiteY4" fmla="*/ 1442839 h 1442839"/>
                  <a:gd name="connsiteX0" fmla="*/ 0 w 680472"/>
                  <a:gd name="connsiteY0" fmla="*/ 1447500 h 1447500"/>
                  <a:gd name="connsiteX1" fmla="*/ 234143 w 680472"/>
                  <a:gd name="connsiteY1" fmla="*/ 0 h 1447500"/>
                  <a:gd name="connsiteX2" fmla="*/ 531696 w 680472"/>
                  <a:gd name="connsiteY2" fmla="*/ 0 h 1447500"/>
                  <a:gd name="connsiteX3" fmla="*/ 680472 w 680472"/>
                  <a:gd name="connsiteY3" fmla="*/ 1442839 h 1447500"/>
                  <a:gd name="connsiteX4" fmla="*/ 0 w 680472"/>
                  <a:gd name="connsiteY4" fmla="*/ 1447500 h 1447500"/>
                  <a:gd name="connsiteX0" fmla="*/ 0 w 686650"/>
                  <a:gd name="connsiteY0" fmla="*/ 1486428 h 1486428"/>
                  <a:gd name="connsiteX1" fmla="*/ 240321 w 686650"/>
                  <a:gd name="connsiteY1" fmla="*/ 0 h 1486428"/>
                  <a:gd name="connsiteX2" fmla="*/ 537874 w 686650"/>
                  <a:gd name="connsiteY2" fmla="*/ 0 h 1486428"/>
                  <a:gd name="connsiteX3" fmla="*/ 686650 w 686650"/>
                  <a:gd name="connsiteY3" fmla="*/ 1442839 h 1486428"/>
                  <a:gd name="connsiteX4" fmla="*/ 0 w 686650"/>
                  <a:gd name="connsiteY4" fmla="*/ 1486428 h 1486428"/>
                  <a:gd name="connsiteX0" fmla="*/ 0 w 967729"/>
                  <a:gd name="connsiteY0" fmla="*/ 1486428 h 1486428"/>
                  <a:gd name="connsiteX1" fmla="*/ 240321 w 967729"/>
                  <a:gd name="connsiteY1" fmla="*/ 0 h 1486428"/>
                  <a:gd name="connsiteX2" fmla="*/ 537874 w 967729"/>
                  <a:gd name="connsiteY2" fmla="*/ 0 h 1486428"/>
                  <a:gd name="connsiteX3" fmla="*/ 967729 w 967729"/>
                  <a:gd name="connsiteY3" fmla="*/ 1213608 h 1486428"/>
                  <a:gd name="connsiteX4" fmla="*/ 0 w 967729"/>
                  <a:gd name="connsiteY4" fmla="*/ 1486428 h 1486428"/>
                  <a:gd name="connsiteX0" fmla="*/ 0 w 967729"/>
                  <a:gd name="connsiteY0" fmla="*/ 1594415 h 1594415"/>
                  <a:gd name="connsiteX1" fmla="*/ 240321 w 967729"/>
                  <a:gd name="connsiteY1" fmla="*/ 107987 h 1594415"/>
                  <a:gd name="connsiteX2" fmla="*/ 586181 w 967729"/>
                  <a:gd name="connsiteY2" fmla="*/ 0 h 1594415"/>
                  <a:gd name="connsiteX3" fmla="*/ 967729 w 967729"/>
                  <a:gd name="connsiteY3" fmla="*/ 1321595 h 1594415"/>
                  <a:gd name="connsiteX4" fmla="*/ 0 w 967729"/>
                  <a:gd name="connsiteY4" fmla="*/ 1594415 h 1594415"/>
                  <a:gd name="connsiteX0" fmla="*/ 0 w 961837"/>
                  <a:gd name="connsiteY0" fmla="*/ 1594415 h 1594415"/>
                  <a:gd name="connsiteX1" fmla="*/ 240321 w 961837"/>
                  <a:gd name="connsiteY1" fmla="*/ 107987 h 1594415"/>
                  <a:gd name="connsiteX2" fmla="*/ 586181 w 961837"/>
                  <a:gd name="connsiteY2" fmla="*/ 0 h 1594415"/>
                  <a:gd name="connsiteX3" fmla="*/ 961837 w 961837"/>
                  <a:gd name="connsiteY3" fmla="*/ 1318330 h 1594415"/>
                  <a:gd name="connsiteX4" fmla="*/ 0 w 961837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86181 w 968384"/>
                  <a:gd name="connsiteY2" fmla="*/ 0 h 1594415"/>
                  <a:gd name="connsiteX3" fmla="*/ 968384 w 968384"/>
                  <a:gd name="connsiteY3" fmla="*/ 1323883 h 1594415"/>
                  <a:gd name="connsiteX4" fmla="*/ 0 w 968384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615495 h 1615495"/>
                  <a:gd name="connsiteX1" fmla="*/ 241937 w 968384"/>
                  <a:gd name="connsiteY1" fmla="*/ 108786 h 1615495"/>
                  <a:gd name="connsiteX2" fmla="*/ 277708 w 968384"/>
                  <a:gd name="connsiteY2" fmla="*/ 113823 h 1615495"/>
                  <a:gd name="connsiteX3" fmla="*/ 545202 w 968384"/>
                  <a:gd name="connsiteY3" fmla="*/ 44553 h 1615495"/>
                  <a:gd name="connsiteX4" fmla="*/ 586181 w 968384"/>
                  <a:gd name="connsiteY4" fmla="*/ 21080 h 1615495"/>
                  <a:gd name="connsiteX5" fmla="*/ 968384 w 968384"/>
                  <a:gd name="connsiteY5" fmla="*/ 1344963 h 1615495"/>
                  <a:gd name="connsiteX6" fmla="*/ 0 w 968384"/>
                  <a:gd name="connsiteY6" fmla="*/ 1615495 h 161549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0 w 968384"/>
                  <a:gd name="connsiteY6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64536 w 968384"/>
                  <a:gd name="connsiteY6" fmla="*/ 1560926 h 1594415"/>
                  <a:gd name="connsiteX7" fmla="*/ 0 w 968384"/>
                  <a:gd name="connsiteY7" fmla="*/ 1594415 h 1594415"/>
                  <a:gd name="connsiteX0" fmla="*/ 0 w 1012957"/>
                  <a:gd name="connsiteY0" fmla="*/ 1594415 h 1594415"/>
                  <a:gd name="connsiteX1" fmla="*/ 241937 w 1012957"/>
                  <a:gd name="connsiteY1" fmla="*/ 87706 h 1594415"/>
                  <a:gd name="connsiteX2" fmla="*/ 277708 w 1012957"/>
                  <a:gd name="connsiteY2" fmla="*/ 92743 h 1594415"/>
                  <a:gd name="connsiteX3" fmla="*/ 545202 w 1012957"/>
                  <a:gd name="connsiteY3" fmla="*/ 23473 h 1594415"/>
                  <a:gd name="connsiteX4" fmla="*/ 586181 w 1012957"/>
                  <a:gd name="connsiteY4" fmla="*/ 0 h 1594415"/>
                  <a:gd name="connsiteX5" fmla="*/ 968384 w 1012957"/>
                  <a:gd name="connsiteY5" fmla="*/ 1323883 h 1594415"/>
                  <a:gd name="connsiteX6" fmla="*/ 902649 w 1012957"/>
                  <a:gd name="connsiteY6" fmla="*/ 1330510 h 1594415"/>
                  <a:gd name="connsiteX7" fmla="*/ 64536 w 1012957"/>
                  <a:gd name="connsiteY7" fmla="*/ 1560926 h 1594415"/>
                  <a:gd name="connsiteX8" fmla="*/ 0 w 1012957"/>
                  <a:gd name="connsiteY8" fmla="*/ 1594415 h 1594415"/>
                  <a:gd name="connsiteX0" fmla="*/ 0 w 985529"/>
                  <a:gd name="connsiteY0" fmla="*/ 1594415 h 1594415"/>
                  <a:gd name="connsiteX1" fmla="*/ 241937 w 985529"/>
                  <a:gd name="connsiteY1" fmla="*/ 87706 h 1594415"/>
                  <a:gd name="connsiteX2" fmla="*/ 277708 w 985529"/>
                  <a:gd name="connsiteY2" fmla="*/ 92743 h 1594415"/>
                  <a:gd name="connsiteX3" fmla="*/ 545202 w 985529"/>
                  <a:gd name="connsiteY3" fmla="*/ 23473 h 1594415"/>
                  <a:gd name="connsiteX4" fmla="*/ 586181 w 985529"/>
                  <a:gd name="connsiteY4" fmla="*/ 0 h 1594415"/>
                  <a:gd name="connsiteX5" fmla="*/ 968384 w 985529"/>
                  <a:gd name="connsiteY5" fmla="*/ 1323883 h 1594415"/>
                  <a:gd name="connsiteX6" fmla="*/ 902649 w 985529"/>
                  <a:gd name="connsiteY6" fmla="*/ 1330510 h 1594415"/>
                  <a:gd name="connsiteX7" fmla="*/ 64536 w 985529"/>
                  <a:gd name="connsiteY7" fmla="*/ 1560926 h 1594415"/>
                  <a:gd name="connsiteX8" fmla="*/ 0 w 985529"/>
                  <a:gd name="connsiteY8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902649 w 968384"/>
                  <a:gd name="connsiteY6" fmla="*/ 1330510 h 1594415"/>
                  <a:gd name="connsiteX7" fmla="*/ 64536 w 968384"/>
                  <a:gd name="connsiteY7" fmla="*/ 1560926 h 1594415"/>
                  <a:gd name="connsiteX8" fmla="*/ 0 w 968384"/>
                  <a:gd name="connsiteY8" fmla="*/ 1594415 h 1594415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167525 w 1071373"/>
                  <a:gd name="connsiteY7" fmla="*/ 156092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922577 w 1071373"/>
                  <a:gd name="connsiteY6" fmla="*/ 135185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7672" h="1641287">
                    <a:moveTo>
                      <a:pt x="0" y="1641287"/>
                    </a:moveTo>
                    <a:lnTo>
                      <a:pt x="344926" y="87706"/>
                    </a:lnTo>
                    <a:cubicBezTo>
                      <a:pt x="365452" y="94599"/>
                      <a:pt x="330153" y="103449"/>
                      <a:pt x="380697" y="92743"/>
                    </a:cubicBezTo>
                    <a:cubicBezTo>
                      <a:pt x="431241" y="82038"/>
                      <a:pt x="595632" y="36369"/>
                      <a:pt x="648191" y="23473"/>
                    </a:cubicBezTo>
                    <a:lnTo>
                      <a:pt x="689170" y="0"/>
                    </a:lnTo>
                    <a:lnTo>
                      <a:pt x="987672" y="1360270"/>
                    </a:lnTo>
                    <a:cubicBezTo>
                      <a:pt x="947902" y="1350094"/>
                      <a:pt x="953213" y="1351709"/>
                      <a:pt x="922577" y="1351850"/>
                    </a:cubicBezTo>
                    <a:cubicBezTo>
                      <a:pt x="771936" y="1391357"/>
                      <a:pt x="208700" y="1554880"/>
                      <a:pt x="56676" y="1597666"/>
                    </a:cubicBezTo>
                    <a:lnTo>
                      <a:pt x="0" y="1641287"/>
                    </a:lnTo>
                    <a:close/>
                  </a:path>
                </a:pathLst>
              </a:custGeom>
              <a:solidFill>
                <a:srgbClr val="C8003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394" name="群組 393">
            <a:extLst>
              <a:ext uri="{FF2B5EF4-FFF2-40B4-BE49-F238E27FC236}">
                <a16:creationId xmlns:a16="http://schemas.microsoft.com/office/drawing/2014/main" id="{8519CBB9-C1D5-4B12-F9AE-12736917DFD3}"/>
              </a:ext>
            </a:extLst>
          </p:cNvPr>
          <p:cNvGrpSpPr/>
          <p:nvPr/>
        </p:nvGrpSpPr>
        <p:grpSpPr>
          <a:xfrm>
            <a:off x="4279900" y="949673"/>
            <a:ext cx="4773113" cy="472485"/>
            <a:chOff x="-2784452" y="742520"/>
            <a:chExt cx="4773113" cy="472485"/>
          </a:xfrm>
        </p:grpSpPr>
        <p:grpSp>
          <p:nvGrpSpPr>
            <p:cNvPr id="395" name="群組 394">
              <a:extLst>
                <a:ext uri="{FF2B5EF4-FFF2-40B4-BE49-F238E27FC236}">
                  <a16:creationId xmlns:a16="http://schemas.microsoft.com/office/drawing/2014/main" id="{294EF64A-3250-9788-5F28-6D6D95595C02}"/>
                </a:ext>
              </a:extLst>
            </p:cNvPr>
            <p:cNvGrpSpPr/>
            <p:nvPr/>
          </p:nvGrpSpPr>
          <p:grpSpPr>
            <a:xfrm flipV="1">
              <a:off x="-2784452" y="864753"/>
              <a:ext cx="4773113" cy="350252"/>
              <a:chOff x="-6633621" y="5544036"/>
              <a:chExt cx="14602906" cy="1071563"/>
            </a:xfrm>
          </p:grpSpPr>
          <p:sp>
            <p:nvSpPr>
              <p:cNvPr id="397" name="Line 20">
                <a:extLst>
                  <a:ext uri="{FF2B5EF4-FFF2-40B4-BE49-F238E27FC236}">
                    <a16:creationId xmlns:a16="http://schemas.microsoft.com/office/drawing/2014/main" id="{E4AED352-42F3-40B9-FA84-C2DAD41685A0}"/>
                  </a:ext>
                </a:extLst>
              </p:cNvPr>
              <p:cNvSpPr/>
              <p:nvPr/>
            </p:nvSpPr>
            <p:spPr bwMode="auto">
              <a:xfrm>
                <a:off x="-6633621" y="6186490"/>
                <a:ext cx="1350044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8" name="Freeform 1001">
                <a:extLst>
                  <a:ext uri="{FF2B5EF4-FFF2-40B4-BE49-F238E27FC236}">
                    <a16:creationId xmlns:a16="http://schemas.microsoft.com/office/drawing/2014/main" id="{86797E66-4AFC-F4FC-A841-8302D7C64AA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Freeform 1002">
                <a:extLst>
                  <a:ext uri="{FF2B5EF4-FFF2-40B4-BE49-F238E27FC236}">
                    <a16:creationId xmlns:a16="http://schemas.microsoft.com/office/drawing/2014/main" id="{0DA25CFB-837F-27BD-D5EC-D1215615DCFF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0" name="Freeform 1003">
                <a:extLst>
                  <a:ext uri="{FF2B5EF4-FFF2-40B4-BE49-F238E27FC236}">
                    <a16:creationId xmlns:a16="http://schemas.microsoft.com/office/drawing/2014/main" id="{6D2DD89F-1C2E-44F2-DAAC-153483AC837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2" name="Freeform 1002">
                <a:extLst>
                  <a:ext uri="{FF2B5EF4-FFF2-40B4-BE49-F238E27FC236}">
                    <a16:creationId xmlns:a16="http://schemas.microsoft.com/office/drawing/2014/main" id="{F9733B5C-C591-2534-7E33-193A507F9700}"/>
                  </a:ext>
                </a:extLst>
              </p:cNvPr>
              <p:cNvSpPr/>
              <p:nvPr/>
            </p:nvSpPr>
            <p:spPr bwMode="auto">
              <a:xfrm>
                <a:off x="7098268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3" name="Freeform 1002">
                <a:extLst>
                  <a:ext uri="{FF2B5EF4-FFF2-40B4-BE49-F238E27FC236}">
                    <a16:creationId xmlns:a16="http://schemas.microsoft.com/office/drawing/2014/main" id="{C9ADC201-AA83-5A98-E28E-F9373E5B393D}"/>
                  </a:ext>
                </a:extLst>
              </p:cNvPr>
              <p:cNvSpPr/>
              <p:nvPr/>
            </p:nvSpPr>
            <p:spPr bwMode="auto">
              <a:xfrm>
                <a:off x="7427947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96" name="TextBox 15">
              <a:extLst>
                <a:ext uri="{FF2B5EF4-FFF2-40B4-BE49-F238E27FC236}">
                  <a16:creationId xmlns:a16="http://schemas.microsoft.com/office/drawing/2014/main" id="{E09D5F7E-4B4B-8679-BEFF-0EFF2A89D675}"/>
                </a:ext>
              </a:extLst>
            </p:cNvPr>
            <p:cNvSpPr txBox="1"/>
            <p:nvPr/>
          </p:nvSpPr>
          <p:spPr>
            <a:xfrm>
              <a:off x="-2225844" y="742520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新管理指標的運用：影像與數據對照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9" name="TextBox 15">
            <a:extLst>
              <a:ext uri="{FF2B5EF4-FFF2-40B4-BE49-F238E27FC236}">
                <a16:creationId xmlns:a16="http://schemas.microsoft.com/office/drawing/2014/main" id="{7B932412-9AF5-4CF4-F1E3-2C51F91D68B5}"/>
              </a:ext>
            </a:extLst>
          </p:cNvPr>
          <p:cNvSpPr txBox="1"/>
          <p:nvPr/>
        </p:nvSpPr>
        <p:spPr>
          <a:xfrm>
            <a:off x="5985536" y="1377281"/>
            <a:ext cx="1245712" cy="283103"/>
          </a:xfrm>
          <a:prstGeom prst="roundRect">
            <a:avLst>
              <a:gd name="adj" fmla="val 9038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斑馬紋影像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62" name="群組 461">
            <a:extLst>
              <a:ext uri="{FF2B5EF4-FFF2-40B4-BE49-F238E27FC236}">
                <a16:creationId xmlns:a16="http://schemas.microsoft.com/office/drawing/2014/main" id="{DAF4AA2F-1C95-3343-8EC4-E9FA601D6B55}"/>
              </a:ext>
            </a:extLst>
          </p:cNvPr>
          <p:cNvGrpSpPr/>
          <p:nvPr/>
        </p:nvGrpSpPr>
        <p:grpSpPr>
          <a:xfrm>
            <a:off x="4503410" y="3223555"/>
            <a:ext cx="4179422" cy="1232257"/>
            <a:chOff x="4503410" y="3223555"/>
            <a:chExt cx="4179422" cy="1232257"/>
          </a:xfrm>
        </p:grpSpPr>
        <p:grpSp>
          <p:nvGrpSpPr>
            <p:cNvPr id="373" name="群組 372">
              <a:extLst>
                <a:ext uri="{FF2B5EF4-FFF2-40B4-BE49-F238E27FC236}">
                  <a16:creationId xmlns:a16="http://schemas.microsoft.com/office/drawing/2014/main" id="{9A3E281E-6AE4-734C-770C-031AF6EC905C}"/>
                </a:ext>
              </a:extLst>
            </p:cNvPr>
            <p:cNvGrpSpPr/>
            <p:nvPr/>
          </p:nvGrpSpPr>
          <p:grpSpPr>
            <a:xfrm>
              <a:off x="4503410" y="3223555"/>
              <a:ext cx="4179422" cy="1019484"/>
              <a:chOff x="4503410" y="3126727"/>
              <a:chExt cx="4179422" cy="1019484"/>
            </a:xfrm>
          </p:grpSpPr>
          <p:pic>
            <p:nvPicPr>
              <p:cNvPr id="313" name="圖片 312">
                <a:extLst>
                  <a:ext uri="{FF2B5EF4-FFF2-40B4-BE49-F238E27FC236}">
                    <a16:creationId xmlns:a16="http://schemas.microsoft.com/office/drawing/2014/main" id="{A620501F-12DD-221D-B1F2-F92A15CE8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6662" t="25288" r="13290" b="1893"/>
              <a:stretch/>
            </p:blipFill>
            <p:spPr>
              <a:xfrm>
                <a:off x="4503410" y="3126727"/>
                <a:ext cx="4179422" cy="1019484"/>
              </a:xfrm>
              <a:prstGeom prst="roundRect">
                <a:avLst>
                  <a:gd name="adj" fmla="val 6279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chemeClr val="accent5"/>
                </a:solidFill>
              </a:ln>
              <a:effectLst/>
            </p:spPr>
          </p:pic>
          <p:sp>
            <p:nvSpPr>
              <p:cNvPr id="358" name="矩形: 圓角 357">
                <a:extLst>
                  <a:ext uri="{FF2B5EF4-FFF2-40B4-BE49-F238E27FC236}">
                    <a16:creationId xmlns:a16="http://schemas.microsoft.com/office/drawing/2014/main" id="{31C29C3D-47CA-8A95-847F-8B2ADCCAC583}"/>
                  </a:ext>
                </a:extLst>
              </p:cNvPr>
              <p:cNvSpPr/>
              <p:nvPr/>
            </p:nvSpPr>
            <p:spPr>
              <a:xfrm>
                <a:off x="4572000" y="3153875"/>
                <a:ext cx="678705" cy="135335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360" name="矩形: 圓角 359">
                <a:extLst>
                  <a:ext uri="{FF2B5EF4-FFF2-40B4-BE49-F238E27FC236}">
                    <a16:creationId xmlns:a16="http://schemas.microsoft.com/office/drawing/2014/main" id="{B5E37135-4225-7582-0FFF-59E929AE9D93}"/>
                  </a:ext>
                </a:extLst>
              </p:cNvPr>
              <p:cNvSpPr/>
              <p:nvPr/>
            </p:nvSpPr>
            <p:spPr>
              <a:xfrm>
                <a:off x="5410549" y="3397750"/>
                <a:ext cx="354818" cy="563266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362" name="矩形: 圓角 361">
                <a:extLst>
                  <a:ext uri="{FF2B5EF4-FFF2-40B4-BE49-F238E27FC236}">
                    <a16:creationId xmlns:a16="http://schemas.microsoft.com/office/drawing/2014/main" id="{35D836C3-7825-0115-6950-1CD430D1458C}"/>
                  </a:ext>
                </a:extLst>
              </p:cNvPr>
              <p:cNvSpPr/>
              <p:nvPr/>
            </p:nvSpPr>
            <p:spPr>
              <a:xfrm>
                <a:off x="5889363" y="3289210"/>
                <a:ext cx="812018" cy="40014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66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364" name="矩形: 圓角 363">
                <a:extLst>
                  <a:ext uri="{FF2B5EF4-FFF2-40B4-BE49-F238E27FC236}">
                    <a16:creationId xmlns:a16="http://schemas.microsoft.com/office/drawing/2014/main" id="{E1E8A43B-F6EF-49D7-4BEA-C703EDD6927C}"/>
                  </a:ext>
                </a:extLst>
              </p:cNvPr>
              <p:cNvSpPr/>
              <p:nvPr/>
            </p:nvSpPr>
            <p:spPr>
              <a:xfrm>
                <a:off x="6825377" y="3415000"/>
                <a:ext cx="1770740" cy="27000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461" name="TextBox 15">
              <a:extLst>
                <a:ext uri="{FF2B5EF4-FFF2-40B4-BE49-F238E27FC236}">
                  <a16:creationId xmlns:a16="http://schemas.microsoft.com/office/drawing/2014/main" id="{2A1145E7-3E46-384B-E106-6C8DB332B3F1}"/>
                </a:ext>
              </a:extLst>
            </p:cNvPr>
            <p:cNvSpPr txBox="1"/>
            <p:nvPr/>
          </p:nvSpPr>
          <p:spPr>
            <a:xfrm>
              <a:off x="5985536" y="4172709"/>
              <a:ext cx="1245712" cy="283103"/>
            </a:xfrm>
            <a:prstGeom prst="roundRect">
              <a:avLst>
                <a:gd name="adj" fmla="val 903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5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數據化曲線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4" name="群組 453">
            <a:extLst>
              <a:ext uri="{FF2B5EF4-FFF2-40B4-BE49-F238E27FC236}">
                <a16:creationId xmlns:a16="http://schemas.microsoft.com/office/drawing/2014/main" id="{E61FEFCE-820B-4AC3-A5C0-3B674A8BA4AE}"/>
              </a:ext>
            </a:extLst>
          </p:cNvPr>
          <p:cNvGrpSpPr/>
          <p:nvPr/>
        </p:nvGrpSpPr>
        <p:grpSpPr>
          <a:xfrm>
            <a:off x="4491027" y="1646920"/>
            <a:ext cx="988797" cy="1635488"/>
            <a:chOff x="4491027" y="1646920"/>
            <a:chExt cx="988797" cy="1635488"/>
          </a:xfrm>
        </p:grpSpPr>
        <p:grpSp>
          <p:nvGrpSpPr>
            <p:cNvPr id="372" name="群組 371">
              <a:extLst>
                <a:ext uri="{FF2B5EF4-FFF2-40B4-BE49-F238E27FC236}">
                  <a16:creationId xmlns:a16="http://schemas.microsoft.com/office/drawing/2014/main" id="{88090D3E-F508-4A3B-E195-6F9D4EC8CB21}"/>
                </a:ext>
              </a:extLst>
            </p:cNvPr>
            <p:cNvGrpSpPr/>
            <p:nvPr/>
          </p:nvGrpSpPr>
          <p:grpSpPr>
            <a:xfrm>
              <a:off x="4491027" y="1646920"/>
              <a:ext cx="988797" cy="1275310"/>
              <a:chOff x="4491027" y="1531093"/>
              <a:chExt cx="988797" cy="1275310"/>
            </a:xfrm>
          </p:grpSpPr>
          <p:pic>
            <p:nvPicPr>
              <p:cNvPr id="315" name="圖片 314">
                <a:extLst>
                  <a:ext uri="{FF2B5EF4-FFF2-40B4-BE49-F238E27FC236}">
                    <a16:creationId xmlns:a16="http://schemas.microsoft.com/office/drawing/2014/main" id="{92DFA969-E970-4634-0D9E-9048C3FDC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9283" t="3189" r="32206" b="1998"/>
              <a:stretch/>
            </p:blipFill>
            <p:spPr>
              <a:xfrm>
                <a:off x="4491027" y="1786919"/>
                <a:ext cx="988797" cy="1019484"/>
              </a:xfrm>
              <a:prstGeom prst="rect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321" name="TextBox 15">
                <a:extLst>
                  <a:ext uri="{FF2B5EF4-FFF2-40B4-BE49-F238E27FC236}">
                    <a16:creationId xmlns:a16="http://schemas.microsoft.com/office/drawing/2014/main" id="{FAA0535D-B4C2-1A4B-DD59-8E8C84C0E945}"/>
                  </a:ext>
                </a:extLst>
              </p:cNvPr>
              <p:cNvSpPr txBox="1"/>
              <p:nvPr/>
            </p:nvSpPr>
            <p:spPr>
              <a:xfrm>
                <a:off x="4503409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0D53FF"/>
                    </a:solidFill>
                    <a:latin typeface="+mj-ea"/>
                    <a:ea typeface="+mj-ea"/>
                  </a:rPr>
                  <a:t>0.5t</a:t>
                </a:r>
                <a:r>
                  <a:rPr lang="zh-TW" altLang="en-US" sz="1400" b="1">
                    <a:solidFill>
                      <a:srgbClr val="0D53FF"/>
                    </a:solidFill>
                    <a:latin typeface="+mj-ea"/>
                    <a:ea typeface="+mj-ea"/>
                  </a:rPr>
                  <a:t> 生產</a:t>
                </a:r>
                <a:endParaRPr lang="en-US" altLang="zh-TW" sz="1400" b="1">
                  <a:solidFill>
                    <a:srgbClr val="0D53FF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5" name="群組 414">
              <a:extLst>
                <a:ext uri="{FF2B5EF4-FFF2-40B4-BE49-F238E27FC236}">
                  <a16:creationId xmlns:a16="http://schemas.microsoft.com/office/drawing/2014/main" id="{89CB9CEA-D140-2FDC-8DD5-47D6F8E6A2EF}"/>
                </a:ext>
              </a:extLst>
            </p:cNvPr>
            <p:cNvGrpSpPr/>
            <p:nvPr/>
          </p:nvGrpSpPr>
          <p:grpSpPr>
            <a:xfrm>
              <a:off x="4643439" y="2890839"/>
              <a:ext cx="72000" cy="391569"/>
              <a:chOff x="4643439" y="2890839"/>
              <a:chExt cx="72000" cy="391569"/>
            </a:xfrm>
          </p:grpSpPr>
          <p:cxnSp>
            <p:nvCxnSpPr>
              <p:cNvPr id="410" name="直線接點 409">
                <a:extLst>
                  <a:ext uri="{FF2B5EF4-FFF2-40B4-BE49-F238E27FC236}">
                    <a16:creationId xmlns:a16="http://schemas.microsoft.com/office/drawing/2014/main" id="{D5DFE04F-8468-4693-5B3D-EF6101267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4827"/>
                <a:ext cx="0" cy="325876"/>
              </a:xfrm>
              <a:prstGeom prst="line">
                <a:avLst/>
              </a:prstGeom>
              <a:ln w="15875">
                <a:solidFill>
                  <a:srgbClr val="0D5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橢圓 411">
                <a:extLst>
                  <a:ext uri="{FF2B5EF4-FFF2-40B4-BE49-F238E27FC236}">
                    <a16:creationId xmlns:a16="http://schemas.microsoft.com/office/drawing/2014/main" id="{1D4AD328-CDE6-427D-6564-47CFDF72C596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764EBA59-72A6-68B7-6CDE-FD4B0DF5C04E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5" name="群組 454">
            <a:extLst>
              <a:ext uri="{FF2B5EF4-FFF2-40B4-BE49-F238E27FC236}">
                <a16:creationId xmlns:a16="http://schemas.microsoft.com/office/drawing/2014/main" id="{A3616315-C0EE-ABD7-FB45-26880C66006F}"/>
              </a:ext>
            </a:extLst>
          </p:cNvPr>
          <p:cNvGrpSpPr/>
          <p:nvPr/>
        </p:nvGrpSpPr>
        <p:grpSpPr>
          <a:xfrm>
            <a:off x="5559863" y="1646920"/>
            <a:ext cx="988798" cy="1883732"/>
            <a:chOff x="5559863" y="1646920"/>
            <a:chExt cx="988798" cy="1883732"/>
          </a:xfrm>
        </p:grpSpPr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BBC44F5-04B6-2C43-8C9D-4AE8A2DD78D6}"/>
                </a:ext>
              </a:extLst>
            </p:cNvPr>
            <p:cNvGrpSpPr/>
            <p:nvPr/>
          </p:nvGrpSpPr>
          <p:grpSpPr>
            <a:xfrm>
              <a:off x="5559863" y="1646920"/>
              <a:ext cx="988798" cy="1272411"/>
              <a:chOff x="5559863" y="1531093"/>
              <a:chExt cx="988798" cy="1272411"/>
            </a:xfrm>
          </p:grpSpPr>
          <p:pic>
            <p:nvPicPr>
              <p:cNvPr id="335" name="圖片 334">
                <a:extLst>
                  <a:ext uri="{FF2B5EF4-FFF2-40B4-BE49-F238E27FC236}">
                    <a16:creationId xmlns:a16="http://schemas.microsoft.com/office/drawing/2014/main" id="{DE2C2BCF-B95C-DF01-1135-BE31298E6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3182" t="3872" r="2732" b="6311"/>
              <a:stretch/>
            </p:blipFill>
            <p:spPr>
              <a:xfrm>
                <a:off x="5559863" y="1786919"/>
                <a:ext cx="988798" cy="1016585"/>
              </a:xfrm>
              <a:custGeom>
                <a:avLst/>
                <a:gdLst>
                  <a:gd name="connsiteX0" fmla="*/ 0 w 1907268"/>
                  <a:gd name="connsiteY0" fmla="*/ 0 h 1396785"/>
                  <a:gd name="connsiteX1" fmla="*/ 1907268 w 1907268"/>
                  <a:gd name="connsiteY1" fmla="*/ 0 h 1396785"/>
                  <a:gd name="connsiteX2" fmla="*/ 1907268 w 1907268"/>
                  <a:gd name="connsiteY2" fmla="*/ 1396785 h 1396785"/>
                  <a:gd name="connsiteX3" fmla="*/ 0 w 1907268"/>
                  <a:gd name="connsiteY3" fmla="*/ 1396785 h 1396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268" h="1396785">
                    <a:moveTo>
                      <a:pt x="0" y="0"/>
                    </a:moveTo>
                    <a:lnTo>
                      <a:pt x="1907268" y="0"/>
                    </a:lnTo>
                    <a:lnTo>
                      <a:pt x="1907268" y="1396785"/>
                    </a:lnTo>
                    <a:lnTo>
                      <a:pt x="0" y="1396785"/>
                    </a:lnTo>
                    <a:close/>
                  </a:path>
                </a:pathLst>
              </a:custGeom>
              <a:ln w="12700">
                <a:solidFill>
                  <a:srgbClr val="FF0000"/>
                </a:solidFill>
              </a:ln>
            </p:spPr>
          </p:pic>
          <p:sp>
            <p:nvSpPr>
              <p:cNvPr id="343" name="TextBox 15">
                <a:extLst>
                  <a:ext uri="{FF2B5EF4-FFF2-40B4-BE49-F238E27FC236}">
                    <a16:creationId xmlns:a16="http://schemas.microsoft.com/office/drawing/2014/main" id="{2B3BB38E-98AF-1FC8-C44B-B540356F8BA0}"/>
                  </a:ext>
                </a:extLst>
              </p:cNvPr>
              <p:cNvSpPr txBox="1"/>
              <p:nvPr/>
            </p:nvSpPr>
            <p:spPr>
              <a:xfrm>
                <a:off x="5587958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FF00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>
                    <a:solidFill>
                      <a:srgbClr val="FF0000"/>
                    </a:solidFill>
                    <a:latin typeface="+mj-ea"/>
                    <a:ea typeface="+mj-ea"/>
                  </a:rPr>
                  <a:t> 初期</a:t>
                </a:r>
                <a:endParaRPr lang="en-US" altLang="zh-TW" sz="1400" b="1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6" name="群組 415">
              <a:extLst>
                <a:ext uri="{FF2B5EF4-FFF2-40B4-BE49-F238E27FC236}">
                  <a16:creationId xmlns:a16="http://schemas.microsoft.com/office/drawing/2014/main" id="{DF06F170-68CC-3AC6-9C92-8853934CABCF}"/>
                </a:ext>
              </a:extLst>
            </p:cNvPr>
            <p:cNvGrpSpPr/>
            <p:nvPr/>
          </p:nvGrpSpPr>
          <p:grpSpPr>
            <a:xfrm>
              <a:off x="5636833" y="2886716"/>
              <a:ext cx="72000" cy="643936"/>
              <a:chOff x="4643439" y="2638472"/>
              <a:chExt cx="72000" cy="643936"/>
            </a:xfrm>
          </p:grpSpPr>
          <p:cxnSp>
            <p:nvCxnSpPr>
              <p:cNvPr id="417" name="直線接點 416">
                <a:extLst>
                  <a:ext uri="{FF2B5EF4-FFF2-40B4-BE49-F238E27FC236}">
                    <a16:creationId xmlns:a16="http://schemas.microsoft.com/office/drawing/2014/main" id="{2215664D-E92A-EBA2-C239-A7C66059E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F7A2D04C-1C3A-3979-C86A-4466723FE2D7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19" name="橢圓 418">
                <a:extLst>
                  <a:ext uri="{FF2B5EF4-FFF2-40B4-BE49-F238E27FC236}">
                    <a16:creationId xmlns:a16="http://schemas.microsoft.com/office/drawing/2014/main" id="{57F888E9-B504-608B-FE1F-3D085A2293EC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7" name="群組 456">
            <a:extLst>
              <a:ext uri="{FF2B5EF4-FFF2-40B4-BE49-F238E27FC236}">
                <a16:creationId xmlns:a16="http://schemas.microsoft.com/office/drawing/2014/main" id="{5E359215-772E-506B-AFAC-34DDAE97131B}"/>
              </a:ext>
            </a:extLst>
          </p:cNvPr>
          <p:cNvGrpSpPr/>
          <p:nvPr/>
        </p:nvGrpSpPr>
        <p:grpSpPr>
          <a:xfrm>
            <a:off x="7691567" y="1646920"/>
            <a:ext cx="1004642" cy="1883732"/>
            <a:chOff x="7691567" y="1646920"/>
            <a:chExt cx="1004642" cy="1883732"/>
          </a:xfrm>
        </p:grpSpPr>
        <p:grpSp>
          <p:nvGrpSpPr>
            <p:cNvPr id="365" name="群組 364">
              <a:extLst>
                <a:ext uri="{FF2B5EF4-FFF2-40B4-BE49-F238E27FC236}">
                  <a16:creationId xmlns:a16="http://schemas.microsoft.com/office/drawing/2014/main" id="{22FBAF19-2CDF-C30C-BA87-3824E7A5AF63}"/>
                </a:ext>
              </a:extLst>
            </p:cNvPr>
            <p:cNvGrpSpPr/>
            <p:nvPr/>
          </p:nvGrpSpPr>
          <p:grpSpPr>
            <a:xfrm>
              <a:off x="7691567" y="1646920"/>
              <a:ext cx="1004642" cy="1277907"/>
              <a:chOff x="7691567" y="1531093"/>
              <a:chExt cx="1004642" cy="1277907"/>
            </a:xfrm>
          </p:grpSpPr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B7AC713D-76EB-8852-8820-DB1A2E737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3629" t="2229" r="2399" b="3293"/>
              <a:stretch/>
            </p:blipFill>
            <p:spPr>
              <a:xfrm>
                <a:off x="7691567" y="1789461"/>
                <a:ext cx="1004642" cy="1019539"/>
              </a:xfrm>
              <a:custGeom>
                <a:avLst/>
                <a:gdLst>
                  <a:gd name="connsiteX0" fmla="*/ 0 w 1921407"/>
                  <a:gd name="connsiteY0" fmla="*/ 0 h 1413286"/>
                  <a:gd name="connsiteX1" fmla="*/ 1921407 w 1921407"/>
                  <a:gd name="connsiteY1" fmla="*/ 0 h 1413286"/>
                  <a:gd name="connsiteX2" fmla="*/ 1921407 w 1921407"/>
                  <a:gd name="connsiteY2" fmla="*/ 1413286 h 1413286"/>
                  <a:gd name="connsiteX3" fmla="*/ 0 w 1921407"/>
                  <a:gd name="connsiteY3" fmla="*/ 1413286 h 141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1407" h="1413286">
                    <a:moveTo>
                      <a:pt x="0" y="0"/>
                    </a:moveTo>
                    <a:lnTo>
                      <a:pt x="1921407" y="0"/>
                    </a:lnTo>
                    <a:lnTo>
                      <a:pt x="1921407" y="1413286"/>
                    </a:lnTo>
                    <a:lnTo>
                      <a:pt x="0" y="1413286"/>
                    </a:lnTo>
                    <a:close/>
                  </a:path>
                </a:pathLst>
              </a:custGeom>
              <a:ln w="12700">
                <a:solidFill>
                  <a:srgbClr val="00B0F0"/>
                </a:solidFill>
              </a:ln>
            </p:spPr>
          </p:pic>
          <p:sp>
            <p:nvSpPr>
              <p:cNvPr id="348" name="TextBox 15">
                <a:extLst>
                  <a:ext uri="{FF2B5EF4-FFF2-40B4-BE49-F238E27FC236}">
                    <a16:creationId xmlns:a16="http://schemas.microsoft.com/office/drawing/2014/main" id="{66640579-83F0-5BFD-DF56-15EB8FAEC59F}"/>
                  </a:ext>
                </a:extLst>
              </p:cNvPr>
              <p:cNvSpPr txBox="1"/>
              <p:nvPr/>
            </p:nvSpPr>
            <p:spPr>
              <a:xfrm>
                <a:off x="772244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00B0F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>
                    <a:solidFill>
                      <a:srgbClr val="00B0F0"/>
                    </a:solidFill>
                    <a:latin typeface="+mj-ea"/>
                    <a:ea typeface="+mj-ea"/>
                  </a:rPr>
                  <a:t> 穩定</a:t>
                </a:r>
                <a:endParaRPr lang="en-US" altLang="zh-TW" sz="1400" b="1">
                  <a:solidFill>
                    <a:srgbClr val="00B0F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21" name="群組 420">
              <a:extLst>
                <a:ext uri="{FF2B5EF4-FFF2-40B4-BE49-F238E27FC236}">
                  <a16:creationId xmlns:a16="http://schemas.microsoft.com/office/drawing/2014/main" id="{D2E7FB6F-C972-6C02-B1BC-C41A834A57A8}"/>
                </a:ext>
              </a:extLst>
            </p:cNvPr>
            <p:cNvGrpSpPr/>
            <p:nvPr/>
          </p:nvGrpSpPr>
          <p:grpSpPr>
            <a:xfrm>
              <a:off x="8043320" y="2886716"/>
              <a:ext cx="72000" cy="643936"/>
              <a:chOff x="4643439" y="2638472"/>
              <a:chExt cx="72000" cy="643936"/>
            </a:xfrm>
          </p:grpSpPr>
          <p:cxnSp>
            <p:nvCxnSpPr>
              <p:cNvPr id="422" name="直線接點 421">
                <a:extLst>
                  <a:ext uri="{FF2B5EF4-FFF2-40B4-BE49-F238E27FC236}">
                    <a16:creationId xmlns:a16="http://schemas.microsoft.com/office/drawing/2014/main" id="{815F7A9A-3E4D-318C-1DFE-D3717C230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3" name="橢圓 422">
                <a:extLst>
                  <a:ext uri="{FF2B5EF4-FFF2-40B4-BE49-F238E27FC236}">
                    <a16:creationId xmlns:a16="http://schemas.microsoft.com/office/drawing/2014/main" id="{94460DC9-1BD4-0B99-9250-48CA794094CF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4771FC37-2335-D6CC-E2F4-D5F2E4842F0D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6" name="群組 455">
            <a:extLst>
              <a:ext uri="{FF2B5EF4-FFF2-40B4-BE49-F238E27FC236}">
                <a16:creationId xmlns:a16="http://schemas.microsoft.com/office/drawing/2014/main" id="{3F0468F7-EFD7-D65A-5E66-F0BA95BB105A}"/>
              </a:ext>
            </a:extLst>
          </p:cNvPr>
          <p:cNvGrpSpPr/>
          <p:nvPr/>
        </p:nvGrpSpPr>
        <p:grpSpPr>
          <a:xfrm>
            <a:off x="6205430" y="1646920"/>
            <a:ext cx="1407749" cy="1768545"/>
            <a:chOff x="6205430" y="1646920"/>
            <a:chExt cx="1407749" cy="1768545"/>
          </a:xfrm>
        </p:grpSpPr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B4F50972-238F-9602-E475-AB067D8AEDF0}"/>
                </a:ext>
              </a:extLst>
            </p:cNvPr>
            <p:cNvGrpSpPr/>
            <p:nvPr/>
          </p:nvGrpSpPr>
          <p:grpSpPr>
            <a:xfrm>
              <a:off x="6626013" y="1646920"/>
              <a:ext cx="987166" cy="1274955"/>
              <a:chOff x="6626013" y="1531093"/>
              <a:chExt cx="987166" cy="1274955"/>
            </a:xfrm>
          </p:grpSpPr>
          <p:pic>
            <p:nvPicPr>
              <p:cNvPr id="346" name="圖片 345">
                <a:extLst>
                  <a:ext uri="{FF2B5EF4-FFF2-40B4-BE49-F238E27FC236}">
                    <a16:creationId xmlns:a16="http://schemas.microsoft.com/office/drawing/2014/main" id="{F7168779-B2A7-D73D-6415-D03260CFA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4637" t="1114" r="1159" b="3913"/>
              <a:stretch/>
            </p:blipFill>
            <p:spPr>
              <a:xfrm>
                <a:off x="6626013" y="1789461"/>
                <a:ext cx="987166" cy="1016587"/>
              </a:xfrm>
              <a:custGeom>
                <a:avLst/>
                <a:gdLst>
                  <a:gd name="connsiteX0" fmla="*/ 0 w 1902618"/>
                  <a:gd name="connsiteY0" fmla="*/ 0 h 1395412"/>
                  <a:gd name="connsiteX1" fmla="*/ 1902618 w 1902618"/>
                  <a:gd name="connsiteY1" fmla="*/ 0 h 1395412"/>
                  <a:gd name="connsiteX2" fmla="*/ 1902618 w 1902618"/>
                  <a:gd name="connsiteY2" fmla="*/ 1395412 h 1395412"/>
                  <a:gd name="connsiteX3" fmla="*/ 0 w 1902618"/>
                  <a:gd name="connsiteY3" fmla="*/ 1395412 h 139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8" h="1395412">
                    <a:moveTo>
                      <a:pt x="0" y="0"/>
                    </a:moveTo>
                    <a:lnTo>
                      <a:pt x="1902618" y="0"/>
                    </a:lnTo>
                    <a:lnTo>
                      <a:pt x="1902618" y="1395412"/>
                    </a:lnTo>
                    <a:lnTo>
                      <a:pt x="0" y="1395412"/>
                    </a:lnTo>
                    <a:close/>
                  </a:path>
                </a:pathLst>
              </a:custGeom>
              <a:ln w="12700">
                <a:solidFill>
                  <a:srgbClr val="FF6600"/>
                </a:solidFill>
              </a:ln>
            </p:spPr>
          </p:pic>
          <p:sp>
            <p:nvSpPr>
              <p:cNvPr id="347" name="TextBox 15">
                <a:extLst>
                  <a:ext uri="{FF2B5EF4-FFF2-40B4-BE49-F238E27FC236}">
                    <a16:creationId xmlns:a16="http://schemas.microsoft.com/office/drawing/2014/main" id="{C2AFABFB-1A3C-103D-E5DE-EB1284511902}"/>
                  </a:ext>
                </a:extLst>
              </p:cNvPr>
              <p:cNvSpPr txBox="1"/>
              <p:nvPr/>
            </p:nvSpPr>
            <p:spPr>
              <a:xfrm>
                <a:off x="664298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FF66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>
                    <a:solidFill>
                      <a:srgbClr val="FF6600"/>
                    </a:solidFill>
                    <a:latin typeface="+mj-ea"/>
                    <a:ea typeface="+mj-ea"/>
                  </a:rPr>
                  <a:t> 跳動</a:t>
                </a:r>
                <a:endParaRPr lang="en-US" altLang="zh-TW" sz="1400" b="1">
                  <a:solidFill>
                    <a:srgbClr val="FF66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30" name="群組 429">
              <a:extLst>
                <a:ext uri="{FF2B5EF4-FFF2-40B4-BE49-F238E27FC236}">
                  <a16:creationId xmlns:a16="http://schemas.microsoft.com/office/drawing/2014/main" id="{1E229F84-CEC4-CFDC-9EB1-E85709323122}"/>
                </a:ext>
              </a:extLst>
            </p:cNvPr>
            <p:cNvGrpSpPr/>
            <p:nvPr/>
          </p:nvGrpSpPr>
          <p:grpSpPr>
            <a:xfrm>
              <a:off x="6205430" y="2890839"/>
              <a:ext cx="749084" cy="524626"/>
              <a:chOff x="3966355" y="2890839"/>
              <a:chExt cx="749084" cy="524626"/>
            </a:xfrm>
          </p:grpSpPr>
          <p:cxnSp>
            <p:nvCxnSpPr>
              <p:cNvPr id="433" name="直線接點 432">
                <a:extLst>
                  <a:ext uri="{FF2B5EF4-FFF2-40B4-BE49-F238E27FC236}">
                    <a16:creationId xmlns:a16="http://schemas.microsoft.com/office/drawing/2014/main" id="{0C80B5D8-416B-E248-7283-70ACBEBCE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8002"/>
                <a:ext cx="0" cy="18720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5" name="橢圓 434">
                <a:extLst>
                  <a:ext uri="{FF2B5EF4-FFF2-40B4-BE49-F238E27FC236}">
                    <a16:creationId xmlns:a16="http://schemas.microsoft.com/office/drawing/2014/main" id="{00F462BC-852D-4B40-EA1D-FB4046942C69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1FF2AE22-7168-2D27-E190-CECF6DF71F6A}"/>
                  </a:ext>
                </a:extLst>
              </p:cNvPr>
              <p:cNvSpPr/>
              <p:nvPr/>
            </p:nvSpPr>
            <p:spPr>
              <a:xfrm>
                <a:off x="3966355" y="33434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45" name="直線接點 444">
                <a:extLst>
                  <a:ext uri="{FF2B5EF4-FFF2-40B4-BE49-F238E27FC236}">
                    <a16:creationId xmlns:a16="http://schemas.microsoft.com/office/drawing/2014/main" id="{9E212F0D-CF1B-6359-5D7E-02D52763A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7592" y="3109535"/>
                <a:ext cx="0" cy="262305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線接點 448">
                <a:extLst>
                  <a:ext uri="{FF2B5EF4-FFF2-40B4-BE49-F238E27FC236}">
                    <a16:creationId xmlns:a16="http://schemas.microsoft.com/office/drawing/2014/main" id="{E72A1384-1258-6CF2-EA64-BAAF3EB832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1241" y="3109535"/>
                <a:ext cx="684000" cy="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67170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弧形 521">
            <a:extLst>
              <a:ext uri="{FF2B5EF4-FFF2-40B4-BE49-F238E27FC236}">
                <a16:creationId xmlns:a16="http://schemas.microsoft.com/office/drawing/2014/main" id="{E33AC8D9-32D7-2F2B-E0DA-41A9638153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07195" y="1347072"/>
            <a:ext cx="2846462" cy="2846462"/>
          </a:xfrm>
          <a:prstGeom prst="arc">
            <a:avLst>
              <a:gd name="adj1" fmla="val 19302253"/>
              <a:gd name="adj2" fmla="val 208667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/>
          </p:cNvSpPr>
          <p:nvPr/>
        </p:nvSpPr>
        <p:spPr>
          <a:xfrm>
            <a:off x="-120502" y="529095"/>
            <a:ext cx="1505478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>
                <a:solidFill>
                  <a:schemeClr val="tx1"/>
                </a:solidFill>
                <a:latin typeface="+mj-ea"/>
                <a:ea typeface="+mj-ea"/>
              </a:rPr>
              <a:t>まとめ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8D3863C-B9D2-B8AD-B8C9-06AD460410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91907" y="1352612"/>
            <a:ext cx="2846462" cy="2846462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B6508A7-C61E-EF15-B31F-57F25202DFBA}"/>
              </a:ext>
            </a:extLst>
          </p:cNvPr>
          <p:cNvGrpSpPr/>
          <p:nvPr/>
        </p:nvGrpSpPr>
        <p:grpSpPr>
          <a:xfrm>
            <a:off x="291470" y="1131979"/>
            <a:ext cx="2094050" cy="1658038"/>
            <a:chOff x="291470" y="1036222"/>
            <a:chExt cx="2094050" cy="1658038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FDC67967-EA46-E21D-4866-741E5450B9CF}"/>
                </a:ext>
              </a:extLst>
            </p:cNvPr>
            <p:cNvGrpSpPr/>
            <p:nvPr/>
          </p:nvGrpSpPr>
          <p:grpSpPr>
            <a:xfrm>
              <a:off x="394887" y="1143000"/>
              <a:ext cx="1152066" cy="1152066"/>
              <a:chOff x="578669" y="1143000"/>
              <a:chExt cx="1152066" cy="1152066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6ECFE3DE-AC0D-8D6C-DF1C-A3A79895F5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DD817DDE-132E-5896-B499-79A009ADAD45}"/>
                  </a:ext>
                </a:extLst>
              </p:cNvPr>
              <p:cNvSpPr txBox="1"/>
              <p:nvPr/>
            </p:nvSpPr>
            <p:spPr>
              <a:xfrm>
                <a:off x="600704" y="1256855"/>
                <a:ext cx="11079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影像</a:t>
                </a:r>
                <a:endParaRPr lang="en-US" altLang="zh-TW" sz="2400" b="1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數據化</a:t>
                </a:r>
                <a:endParaRPr lang="en-US" altLang="zh-TW" sz="2400" b="1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7F2D4B7B-31AA-62B4-2E64-8EDB6943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20472481">
              <a:off x="291470" y="1036222"/>
              <a:ext cx="1365622" cy="1365622"/>
            </a:xfrm>
            <a:custGeom>
              <a:avLst/>
              <a:gdLst>
                <a:gd name="connsiteX0" fmla="*/ 0 w 1365622"/>
                <a:gd name="connsiteY0" fmla="*/ 0 h 1365622"/>
                <a:gd name="connsiteX1" fmla="*/ 1365622 w 1365622"/>
                <a:gd name="connsiteY1" fmla="*/ 0 h 1365622"/>
                <a:gd name="connsiteX2" fmla="*/ 1365622 w 1365622"/>
                <a:gd name="connsiteY2" fmla="*/ 682811 h 1365622"/>
                <a:gd name="connsiteX3" fmla="*/ 679450 w 1365622"/>
                <a:gd name="connsiteY3" fmla="*/ 682811 h 1365622"/>
                <a:gd name="connsiteX4" fmla="*/ 679450 w 1365622"/>
                <a:gd name="connsiteY4" fmla="*/ 1365622 h 1365622"/>
                <a:gd name="connsiteX5" fmla="*/ 0 w 1365622"/>
                <a:gd name="connsiteY5" fmla="*/ 1365622 h 136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622" h="1365622">
                  <a:moveTo>
                    <a:pt x="0" y="0"/>
                  </a:moveTo>
                  <a:lnTo>
                    <a:pt x="1365622" y="0"/>
                  </a:lnTo>
                  <a:lnTo>
                    <a:pt x="1365622" y="682811"/>
                  </a:lnTo>
                  <a:lnTo>
                    <a:pt x="679450" y="682811"/>
                  </a:lnTo>
                  <a:lnTo>
                    <a:pt x="679450" y="1365622"/>
                  </a:lnTo>
                  <a:lnTo>
                    <a:pt x="0" y="1365622"/>
                  </a:lnTo>
                  <a:close/>
                </a:path>
              </a:pathLst>
            </a:custGeom>
          </p:spPr>
        </p:pic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FF3BE341-6F07-405F-F341-E42DCFEB72C9}"/>
                </a:ext>
              </a:extLst>
            </p:cNvPr>
            <p:cNvSpPr/>
            <p:nvPr/>
          </p:nvSpPr>
          <p:spPr>
            <a:xfrm>
              <a:off x="1611700" y="1495283"/>
              <a:ext cx="773820" cy="575327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358" h="575327">
                  <a:moveTo>
                    <a:pt x="0" y="0"/>
                  </a:moveTo>
                  <a:cubicBezTo>
                    <a:pt x="108461" y="426045"/>
                    <a:pt x="193654" y="485378"/>
                    <a:pt x="311386" y="547687"/>
                  </a:cubicBezTo>
                  <a:cubicBezTo>
                    <a:pt x="431233" y="602852"/>
                    <a:pt x="554008" y="563363"/>
                    <a:pt x="687358" y="533399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AE399B29-5CF0-27B0-EBD3-178310DC6EA4}"/>
                </a:ext>
              </a:extLst>
            </p:cNvPr>
            <p:cNvSpPr/>
            <p:nvPr/>
          </p:nvSpPr>
          <p:spPr>
            <a:xfrm rot="2533362" flipV="1">
              <a:off x="1234616" y="2203859"/>
              <a:ext cx="786984" cy="490401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46312"/>
                <a:gd name="connsiteX1" fmla="*/ 340917 w 693478"/>
                <a:gd name="connsiteY1" fmla="*/ 468529 h 546312"/>
                <a:gd name="connsiteX2" fmla="*/ 693478 w 693478"/>
                <a:gd name="connsiteY2" fmla="*/ 536437 h 546312"/>
                <a:gd name="connsiteX0" fmla="*/ 0 w 699051"/>
                <a:gd name="connsiteY0" fmla="*/ 0 h 484191"/>
                <a:gd name="connsiteX1" fmla="*/ 340917 w 699051"/>
                <a:gd name="connsiteY1" fmla="*/ 468529 h 484191"/>
                <a:gd name="connsiteX2" fmla="*/ 699051 w 699051"/>
                <a:gd name="connsiteY2" fmla="*/ 387784 h 484191"/>
                <a:gd name="connsiteX0" fmla="*/ 0 w 699051"/>
                <a:gd name="connsiteY0" fmla="*/ 0 h 489627"/>
                <a:gd name="connsiteX1" fmla="*/ 340917 w 699051"/>
                <a:gd name="connsiteY1" fmla="*/ 468529 h 489627"/>
                <a:gd name="connsiteX2" fmla="*/ 699051 w 699051"/>
                <a:gd name="connsiteY2" fmla="*/ 387784 h 489627"/>
                <a:gd name="connsiteX0" fmla="*/ 0 w 699051"/>
                <a:gd name="connsiteY0" fmla="*/ 0 h 490401"/>
                <a:gd name="connsiteX1" fmla="*/ 340917 w 699051"/>
                <a:gd name="connsiteY1" fmla="*/ 468529 h 490401"/>
                <a:gd name="connsiteX2" fmla="*/ 699051 w 699051"/>
                <a:gd name="connsiteY2" fmla="*/ 387784 h 49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051" h="490401">
                  <a:moveTo>
                    <a:pt x="0" y="0"/>
                  </a:moveTo>
                  <a:cubicBezTo>
                    <a:pt x="184956" y="359494"/>
                    <a:pt x="223185" y="406220"/>
                    <a:pt x="340917" y="468529"/>
                  </a:cubicBezTo>
                  <a:cubicBezTo>
                    <a:pt x="460764" y="523694"/>
                    <a:pt x="572285" y="466276"/>
                    <a:pt x="699051" y="387784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8B19A97-0B30-CC05-0CE1-0D25D6EDA325}"/>
              </a:ext>
            </a:extLst>
          </p:cNvPr>
          <p:cNvGrpSpPr/>
          <p:nvPr/>
        </p:nvGrpSpPr>
        <p:grpSpPr>
          <a:xfrm>
            <a:off x="718822" y="2858222"/>
            <a:ext cx="1592972" cy="1844002"/>
            <a:chOff x="902604" y="2762465"/>
            <a:chExt cx="1592972" cy="1844002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6D15AA0-77AC-1746-B46B-E0F328D744FB}"/>
                </a:ext>
              </a:extLst>
            </p:cNvPr>
            <p:cNvGrpSpPr/>
            <p:nvPr/>
          </p:nvGrpSpPr>
          <p:grpSpPr>
            <a:xfrm rot="17750489">
              <a:off x="777089" y="2887980"/>
              <a:ext cx="1844002" cy="1592972"/>
              <a:chOff x="475252" y="1036222"/>
              <a:chExt cx="1844002" cy="1592972"/>
            </a:xfrm>
          </p:grpSpPr>
          <p:pic>
            <p:nvPicPr>
              <p:cNvPr id="460" name="圖片 459">
                <a:extLst>
                  <a:ext uri="{FF2B5EF4-FFF2-40B4-BE49-F238E27FC236}">
                    <a16:creationId xmlns:a16="http://schemas.microsoft.com/office/drawing/2014/main" id="{9F49C2E3-4A82-57BC-0636-FA1898457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 rot="20472481">
                <a:off x="475252" y="1036222"/>
                <a:ext cx="1365622" cy="1365622"/>
              </a:xfrm>
              <a:custGeom>
                <a:avLst/>
                <a:gdLst>
                  <a:gd name="connsiteX0" fmla="*/ 0 w 1365622"/>
                  <a:gd name="connsiteY0" fmla="*/ 0 h 1365622"/>
                  <a:gd name="connsiteX1" fmla="*/ 1365622 w 1365622"/>
                  <a:gd name="connsiteY1" fmla="*/ 0 h 1365622"/>
                  <a:gd name="connsiteX2" fmla="*/ 1365622 w 1365622"/>
                  <a:gd name="connsiteY2" fmla="*/ 682811 h 1365622"/>
                  <a:gd name="connsiteX3" fmla="*/ 679450 w 1365622"/>
                  <a:gd name="connsiteY3" fmla="*/ 682811 h 1365622"/>
                  <a:gd name="connsiteX4" fmla="*/ 679450 w 1365622"/>
                  <a:gd name="connsiteY4" fmla="*/ 1365622 h 1365622"/>
                  <a:gd name="connsiteX5" fmla="*/ 0 w 1365622"/>
                  <a:gd name="connsiteY5" fmla="*/ 1365622 h 136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5622" h="1365622">
                    <a:moveTo>
                      <a:pt x="0" y="0"/>
                    </a:moveTo>
                    <a:lnTo>
                      <a:pt x="1365622" y="0"/>
                    </a:lnTo>
                    <a:lnTo>
                      <a:pt x="1365622" y="682811"/>
                    </a:lnTo>
                    <a:lnTo>
                      <a:pt x="679450" y="682811"/>
                    </a:lnTo>
                    <a:lnTo>
                      <a:pt x="679450" y="1365622"/>
                    </a:lnTo>
                    <a:lnTo>
                      <a:pt x="0" y="1365622"/>
                    </a:lnTo>
                    <a:close/>
                  </a:path>
                </a:pathLst>
              </a:custGeom>
            </p:spPr>
          </p:pic>
          <p:sp>
            <p:nvSpPr>
              <p:cNvPr id="462" name="手繪多邊形: 圖案 461">
                <a:extLst>
                  <a:ext uri="{FF2B5EF4-FFF2-40B4-BE49-F238E27FC236}">
                    <a16:creationId xmlns:a16="http://schemas.microsoft.com/office/drawing/2014/main" id="{E5ABF97D-3A9D-1E37-B0EF-487DE4BE93DC}"/>
                  </a:ext>
                </a:extLst>
              </p:cNvPr>
              <p:cNvSpPr/>
              <p:nvPr/>
            </p:nvSpPr>
            <p:spPr>
              <a:xfrm>
                <a:off x="1795485" y="1495282"/>
                <a:ext cx="523769" cy="524532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36866"/>
                  <a:gd name="connsiteY0" fmla="*/ 0 h 485880"/>
                  <a:gd name="connsiteX1" fmla="*/ 219282 w 636866"/>
                  <a:gd name="connsiteY1" fmla="*/ 457515 h 485880"/>
                  <a:gd name="connsiteX2" fmla="*/ 636866 w 636866"/>
                  <a:gd name="connsiteY2" fmla="*/ 445577 h 485880"/>
                  <a:gd name="connsiteX0" fmla="*/ 0 w 636866"/>
                  <a:gd name="connsiteY0" fmla="*/ 0 h 493494"/>
                  <a:gd name="connsiteX1" fmla="*/ 219282 w 636866"/>
                  <a:gd name="connsiteY1" fmla="*/ 457515 h 493494"/>
                  <a:gd name="connsiteX2" fmla="*/ 636866 w 636866"/>
                  <a:gd name="connsiteY2" fmla="*/ 445577 h 493494"/>
                  <a:gd name="connsiteX0" fmla="*/ 0 w 584342"/>
                  <a:gd name="connsiteY0" fmla="*/ 0 h 506323"/>
                  <a:gd name="connsiteX1" fmla="*/ 219282 w 584342"/>
                  <a:gd name="connsiteY1" fmla="*/ 457515 h 506323"/>
                  <a:gd name="connsiteX2" fmla="*/ 584342 w 584342"/>
                  <a:gd name="connsiteY2" fmla="*/ 470936 h 506323"/>
                  <a:gd name="connsiteX0" fmla="*/ 0 w 584342"/>
                  <a:gd name="connsiteY0" fmla="*/ 0 h 510327"/>
                  <a:gd name="connsiteX1" fmla="*/ 219282 w 584342"/>
                  <a:gd name="connsiteY1" fmla="*/ 457515 h 510327"/>
                  <a:gd name="connsiteX2" fmla="*/ 584342 w 584342"/>
                  <a:gd name="connsiteY2" fmla="*/ 470936 h 510327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21556"/>
                  <a:gd name="connsiteX1" fmla="*/ 219282 w 584342"/>
                  <a:gd name="connsiteY1" fmla="*/ 457515 h 521556"/>
                  <a:gd name="connsiteX2" fmla="*/ 584342 w 584342"/>
                  <a:gd name="connsiteY2" fmla="*/ 470936 h 521556"/>
                  <a:gd name="connsiteX0" fmla="*/ 0 w 584342"/>
                  <a:gd name="connsiteY0" fmla="*/ 0 h 529105"/>
                  <a:gd name="connsiteX1" fmla="*/ 219282 w 584342"/>
                  <a:gd name="connsiteY1" fmla="*/ 457515 h 529105"/>
                  <a:gd name="connsiteX2" fmla="*/ 584342 w 584342"/>
                  <a:gd name="connsiteY2" fmla="*/ 470936 h 529105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2850"/>
                  <a:gd name="connsiteX1" fmla="*/ 99167 w 584342"/>
                  <a:gd name="connsiteY1" fmla="*/ 361609 h 522850"/>
                  <a:gd name="connsiteX2" fmla="*/ 186458 w 584342"/>
                  <a:gd name="connsiteY2" fmla="*/ 476691 h 522850"/>
                  <a:gd name="connsiteX3" fmla="*/ 584342 w 584342"/>
                  <a:gd name="connsiteY3" fmla="*/ 470936 h 522850"/>
                  <a:gd name="connsiteX0" fmla="*/ 0 w 584342"/>
                  <a:gd name="connsiteY0" fmla="*/ 0 h 517399"/>
                  <a:gd name="connsiteX1" fmla="*/ 99167 w 584342"/>
                  <a:gd name="connsiteY1" fmla="*/ 361609 h 517399"/>
                  <a:gd name="connsiteX2" fmla="*/ 186458 w 584342"/>
                  <a:gd name="connsiteY2" fmla="*/ 476691 h 517399"/>
                  <a:gd name="connsiteX3" fmla="*/ 584342 w 584342"/>
                  <a:gd name="connsiteY3" fmla="*/ 470936 h 517399"/>
                  <a:gd name="connsiteX0" fmla="*/ 0 w 465246"/>
                  <a:gd name="connsiteY0" fmla="*/ 0 h 513013"/>
                  <a:gd name="connsiteX1" fmla="*/ 99167 w 465246"/>
                  <a:gd name="connsiteY1" fmla="*/ 361609 h 513013"/>
                  <a:gd name="connsiteX2" fmla="*/ 186458 w 465246"/>
                  <a:gd name="connsiteY2" fmla="*/ 476691 h 513013"/>
                  <a:gd name="connsiteX3" fmla="*/ 465246 w 465246"/>
                  <a:gd name="connsiteY3" fmla="*/ 461788 h 513013"/>
                  <a:gd name="connsiteX0" fmla="*/ 0 w 465246"/>
                  <a:gd name="connsiteY0" fmla="*/ 0 h 523144"/>
                  <a:gd name="connsiteX1" fmla="*/ 99167 w 465246"/>
                  <a:gd name="connsiteY1" fmla="*/ 361609 h 523144"/>
                  <a:gd name="connsiteX2" fmla="*/ 186458 w 465246"/>
                  <a:gd name="connsiteY2" fmla="*/ 476691 h 523144"/>
                  <a:gd name="connsiteX3" fmla="*/ 465246 w 465246"/>
                  <a:gd name="connsiteY3" fmla="*/ 461788 h 523144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26623"/>
                  <a:gd name="connsiteX1" fmla="*/ 101131 w 465246"/>
                  <a:gd name="connsiteY1" fmla="*/ 355247 h 526623"/>
                  <a:gd name="connsiteX2" fmla="*/ 195737 w 465246"/>
                  <a:gd name="connsiteY2" fmla="*/ 492798 h 526623"/>
                  <a:gd name="connsiteX3" fmla="*/ 465246 w 465246"/>
                  <a:gd name="connsiteY3" fmla="*/ 461788 h 526623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246" h="524532">
                    <a:moveTo>
                      <a:pt x="0" y="0"/>
                    </a:moveTo>
                    <a:cubicBezTo>
                      <a:pt x="66899" y="208311"/>
                      <a:pt x="67640" y="280204"/>
                      <a:pt x="101131" y="355247"/>
                    </a:cubicBezTo>
                    <a:cubicBezTo>
                      <a:pt x="134622" y="430290"/>
                      <a:pt x="149256" y="459392"/>
                      <a:pt x="195737" y="492798"/>
                    </a:cubicBezTo>
                    <a:cubicBezTo>
                      <a:pt x="242218" y="526204"/>
                      <a:pt x="309367" y="554338"/>
                      <a:pt x="465246" y="461788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4" name="手繪多邊形: 圖案 463">
                <a:extLst>
                  <a:ext uri="{FF2B5EF4-FFF2-40B4-BE49-F238E27FC236}">
                    <a16:creationId xmlns:a16="http://schemas.microsoft.com/office/drawing/2014/main" id="{8DA81ABC-36BA-1318-CB31-F5B246908996}"/>
                  </a:ext>
                </a:extLst>
              </p:cNvPr>
              <p:cNvSpPr/>
              <p:nvPr/>
            </p:nvSpPr>
            <p:spPr>
              <a:xfrm rot="2533362" flipV="1">
                <a:off x="1449926" y="2122201"/>
                <a:ext cx="586938" cy="506993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46312"/>
                  <a:gd name="connsiteX1" fmla="*/ 340917 w 693478"/>
                  <a:gd name="connsiteY1" fmla="*/ 468529 h 546312"/>
                  <a:gd name="connsiteX2" fmla="*/ 693478 w 693478"/>
                  <a:gd name="connsiteY2" fmla="*/ 536437 h 546312"/>
                  <a:gd name="connsiteX0" fmla="*/ 0 w 699051"/>
                  <a:gd name="connsiteY0" fmla="*/ 0 h 484191"/>
                  <a:gd name="connsiteX1" fmla="*/ 340917 w 699051"/>
                  <a:gd name="connsiteY1" fmla="*/ 468529 h 484191"/>
                  <a:gd name="connsiteX2" fmla="*/ 699051 w 699051"/>
                  <a:gd name="connsiteY2" fmla="*/ 387784 h 484191"/>
                  <a:gd name="connsiteX0" fmla="*/ 0 w 699051"/>
                  <a:gd name="connsiteY0" fmla="*/ 0 h 489627"/>
                  <a:gd name="connsiteX1" fmla="*/ 340917 w 699051"/>
                  <a:gd name="connsiteY1" fmla="*/ 468529 h 489627"/>
                  <a:gd name="connsiteX2" fmla="*/ 699051 w 699051"/>
                  <a:gd name="connsiteY2" fmla="*/ 387784 h 489627"/>
                  <a:gd name="connsiteX0" fmla="*/ 0 w 699051"/>
                  <a:gd name="connsiteY0" fmla="*/ 0 h 490401"/>
                  <a:gd name="connsiteX1" fmla="*/ 340917 w 699051"/>
                  <a:gd name="connsiteY1" fmla="*/ 468529 h 490401"/>
                  <a:gd name="connsiteX2" fmla="*/ 699051 w 699051"/>
                  <a:gd name="connsiteY2" fmla="*/ 387784 h 490401"/>
                  <a:gd name="connsiteX0" fmla="*/ 0 w 699051"/>
                  <a:gd name="connsiteY0" fmla="*/ 0 h 500299"/>
                  <a:gd name="connsiteX1" fmla="*/ 244453 w 699051"/>
                  <a:gd name="connsiteY1" fmla="*/ 480471 h 500299"/>
                  <a:gd name="connsiteX2" fmla="*/ 699051 w 699051"/>
                  <a:gd name="connsiteY2" fmla="*/ 387784 h 500299"/>
                  <a:gd name="connsiteX0" fmla="*/ 0 w 535382"/>
                  <a:gd name="connsiteY0" fmla="*/ 0 h 498654"/>
                  <a:gd name="connsiteX1" fmla="*/ 244453 w 535382"/>
                  <a:gd name="connsiteY1" fmla="*/ 480471 h 498654"/>
                  <a:gd name="connsiteX2" fmla="*/ 535382 w 535382"/>
                  <a:gd name="connsiteY2" fmla="*/ 376457 h 498654"/>
                  <a:gd name="connsiteX0" fmla="*/ 0 w 535382"/>
                  <a:gd name="connsiteY0" fmla="*/ 0 h 503294"/>
                  <a:gd name="connsiteX1" fmla="*/ 244453 w 535382"/>
                  <a:gd name="connsiteY1" fmla="*/ 480471 h 503294"/>
                  <a:gd name="connsiteX2" fmla="*/ 535382 w 535382"/>
                  <a:gd name="connsiteY2" fmla="*/ 376457 h 503294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20159"/>
                  <a:gd name="connsiteY0" fmla="*/ 0 h 505665"/>
                  <a:gd name="connsiteX1" fmla="*/ 260562 w 520159"/>
                  <a:gd name="connsiteY1" fmla="*/ 495342 h 505665"/>
                  <a:gd name="connsiteX2" fmla="*/ 520159 w 520159"/>
                  <a:gd name="connsiteY2" fmla="*/ 359399 h 505665"/>
                  <a:gd name="connsiteX0" fmla="*/ 0 w 521357"/>
                  <a:gd name="connsiteY0" fmla="*/ 0 h 506706"/>
                  <a:gd name="connsiteX1" fmla="*/ 260562 w 521357"/>
                  <a:gd name="connsiteY1" fmla="*/ 495342 h 506706"/>
                  <a:gd name="connsiteX2" fmla="*/ 521357 w 521357"/>
                  <a:gd name="connsiteY2" fmla="*/ 369124 h 506706"/>
                  <a:gd name="connsiteX0" fmla="*/ 0 w 521357"/>
                  <a:gd name="connsiteY0" fmla="*/ 0 h 506993"/>
                  <a:gd name="connsiteX1" fmla="*/ 260562 w 521357"/>
                  <a:gd name="connsiteY1" fmla="*/ 495342 h 506993"/>
                  <a:gd name="connsiteX2" fmla="*/ 521357 w 521357"/>
                  <a:gd name="connsiteY2" fmla="*/ 369124 h 506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357" h="506993">
                    <a:moveTo>
                      <a:pt x="0" y="0"/>
                    </a:moveTo>
                    <a:cubicBezTo>
                      <a:pt x="184956" y="359494"/>
                      <a:pt x="117281" y="428833"/>
                      <a:pt x="260562" y="495342"/>
                    </a:cubicBezTo>
                    <a:cubicBezTo>
                      <a:pt x="348211" y="531415"/>
                      <a:pt x="409613" y="482180"/>
                      <a:pt x="521357" y="369124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48" name="群組 447">
              <a:extLst>
                <a:ext uri="{FF2B5EF4-FFF2-40B4-BE49-F238E27FC236}">
                  <a16:creationId xmlns:a16="http://schemas.microsoft.com/office/drawing/2014/main" id="{72BFED00-5FB3-E622-9464-31FFF11650D7}"/>
                </a:ext>
              </a:extLst>
            </p:cNvPr>
            <p:cNvGrpSpPr/>
            <p:nvPr/>
          </p:nvGrpSpPr>
          <p:grpSpPr>
            <a:xfrm>
              <a:off x="916490" y="3276940"/>
              <a:ext cx="1152066" cy="1152066"/>
              <a:chOff x="578669" y="1143000"/>
              <a:chExt cx="1152066" cy="1152066"/>
            </a:xfrm>
          </p:grpSpPr>
          <p:sp>
            <p:nvSpPr>
              <p:cNvPr id="449" name="橢圓 448">
                <a:extLst>
                  <a:ext uri="{FF2B5EF4-FFF2-40B4-BE49-F238E27FC236}">
                    <a16:creationId xmlns:a16="http://schemas.microsoft.com/office/drawing/2014/main" id="{A08F2F58-36E0-190F-14F8-02F7060156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>
                  <a:solidFill>
                    <a:srgbClr val="404040"/>
                  </a:solidFill>
                </a:endParaRPr>
              </a:p>
            </p:txBody>
          </p:sp>
          <p:sp>
            <p:nvSpPr>
              <p:cNvPr id="450" name="TextBox 15">
                <a:extLst>
                  <a:ext uri="{FF2B5EF4-FFF2-40B4-BE49-F238E27FC236}">
                    <a16:creationId xmlns:a16="http://schemas.microsoft.com/office/drawing/2014/main" id="{DA98F0BC-DCFF-4532-17C2-45C8361920D8}"/>
                  </a:ext>
                </a:extLst>
              </p:cNvPr>
              <p:cNvSpPr txBox="1"/>
              <p:nvPr/>
            </p:nvSpPr>
            <p:spPr>
              <a:xfrm>
                <a:off x="754594" y="1300750"/>
                <a:ext cx="8002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自動</a:t>
                </a:r>
                <a:endParaRPr lang="en-US" altLang="zh-TW" sz="2400" b="1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警告</a:t>
                </a:r>
                <a:endParaRPr lang="en-US" altLang="zh-TW" sz="2400" b="1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66" name="群組 465">
            <a:extLst>
              <a:ext uri="{FF2B5EF4-FFF2-40B4-BE49-F238E27FC236}">
                <a16:creationId xmlns:a16="http://schemas.microsoft.com/office/drawing/2014/main" id="{E6FAC7B7-C003-B58C-0FF1-4E75FA547FE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06673" y="1995108"/>
            <a:ext cx="1622258" cy="1622258"/>
            <a:chOff x="1179689" y="1627093"/>
            <a:chExt cx="1900974" cy="1900974"/>
          </a:xfrm>
        </p:grpSpPr>
        <p:sp>
          <p:nvSpPr>
            <p:cNvPr id="468" name="橢圓 467">
              <a:extLst>
                <a:ext uri="{FF2B5EF4-FFF2-40B4-BE49-F238E27FC236}">
                  <a16:creationId xmlns:a16="http://schemas.microsoft.com/office/drawing/2014/main" id="{DCE26DFA-B615-E27D-7ECC-721BF52B34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72" name="圖片 471">
              <a:extLst>
                <a:ext uri="{FF2B5EF4-FFF2-40B4-BE49-F238E27FC236}">
                  <a16:creationId xmlns:a16="http://schemas.microsoft.com/office/drawing/2014/main" id="{7F659EDD-36FA-891D-E389-A70A335C471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2282" y="1899351"/>
              <a:ext cx="1350000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pic>
        <p:nvPicPr>
          <p:cNvPr id="474" name="圖片 473">
            <a:extLst>
              <a:ext uri="{FF2B5EF4-FFF2-40B4-BE49-F238E27FC236}">
                <a16:creationId xmlns:a16="http://schemas.microsoft.com/office/drawing/2014/main" id="{109A7B91-5697-34E2-7711-D05EF74801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2007" y="1053080"/>
            <a:ext cx="936029" cy="699392"/>
          </a:xfrm>
          <a:prstGeom prst="roundRect">
            <a:avLst>
              <a:gd name="adj" fmla="val 4869"/>
            </a:avLst>
          </a:prstGeom>
          <a:solidFill>
            <a:srgbClr val="FFFFFF">
              <a:shade val="85000"/>
            </a:srgbClr>
          </a:solidFill>
          <a:ln w="9525">
            <a:solidFill>
              <a:srgbClr val="00B0F0"/>
            </a:solidFill>
          </a:ln>
          <a:effectLst/>
        </p:spPr>
      </p:pic>
      <p:pic>
        <p:nvPicPr>
          <p:cNvPr id="476" name="圖片 475">
            <a:extLst>
              <a:ext uri="{FF2B5EF4-FFF2-40B4-BE49-F238E27FC236}">
                <a16:creationId xmlns:a16="http://schemas.microsoft.com/office/drawing/2014/main" id="{2043E175-BEBC-8F04-FF38-737A12843C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9650" y="989580"/>
            <a:ext cx="936029" cy="699392"/>
          </a:xfrm>
          <a:prstGeom prst="roundRect">
            <a:avLst>
              <a:gd name="adj" fmla="val 3564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pic>
        <p:nvPicPr>
          <p:cNvPr id="478" name="圖片 477">
            <a:extLst>
              <a:ext uri="{FF2B5EF4-FFF2-40B4-BE49-F238E27FC236}">
                <a16:creationId xmlns:a16="http://schemas.microsoft.com/office/drawing/2014/main" id="{F45C8DCB-CDE5-F53D-C5D5-E508071879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319" y="3884550"/>
            <a:ext cx="926955" cy="678515"/>
          </a:xfrm>
          <a:prstGeom prst="roundRect">
            <a:avLst>
              <a:gd name="adj" fmla="val 3269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grpSp>
        <p:nvGrpSpPr>
          <p:cNvPr id="489" name="群組 488">
            <a:extLst>
              <a:ext uri="{FF2B5EF4-FFF2-40B4-BE49-F238E27FC236}">
                <a16:creationId xmlns:a16="http://schemas.microsoft.com/office/drawing/2014/main" id="{23B27F58-9865-6612-5EBF-700CC1D8D2D3}"/>
              </a:ext>
            </a:extLst>
          </p:cNvPr>
          <p:cNvGrpSpPr/>
          <p:nvPr/>
        </p:nvGrpSpPr>
        <p:grpSpPr>
          <a:xfrm>
            <a:off x="3338003" y="3819344"/>
            <a:ext cx="966468" cy="678515"/>
            <a:chOff x="3376103" y="3736287"/>
            <a:chExt cx="966468" cy="678515"/>
          </a:xfrm>
        </p:grpSpPr>
        <p:pic>
          <p:nvPicPr>
            <p:cNvPr id="498" name="圖片 497">
              <a:extLst>
                <a:ext uri="{FF2B5EF4-FFF2-40B4-BE49-F238E27FC236}">
                  <a16:creationId xmlns:a16="http://schemas.microsoft.com/office/drawing/2014/main" id="{9BAF4A7D-E967-8F11-F9A4-9C597FF8D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9094" t="46469" r="18090"/>
            <a:stretch/>
          </p:blipFill>
          <p:spPr>
            <a:xfrm>
              <a:off x="3415616" y="3736287"/>
              <a:ext cx="926955" cy="678515"/>
            </a:xfrm>
            <a:prstGeom prst="roundRect">
              <a:avLst>
                <a:gd name="adj" fmla="val 2508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00B0F0"/>
              </a:solidFill>
            </a:ln>
            <a:effectLst/>
          </p:spPr>
        </p:pic>
        <p:pic>
          <p:nvPicPr>
            <p:cNvPr id="500" name="圖片 499">
              <a:extLst>
                <a:ext uri="{FF2B5EF4-FFF2-40B4-BE49-F238E27FC236}">
                  <a16:creationId xmlns:a16="http://schemas.microsoft.com/office/drawing/2014/main" id="{9F3FFF4F-F414-95E3-D483-5E704EB5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76103" y="4033947"/>
              <a:ext cx="421237" cy="360292"/>
            </a:xfrm>
            <a:prstGeom prst="rect">
              <a:avLst/>
            </a:prstGeom>
          </p:spPr>
        </p:pic>
      </p:grpSp>
      <p:grpSp>
        <p:nvGrpSpPr>
          <p:cNvPr id="502" name="群組 501">
            <a:extLst>
              <a:ext uri="{FF2B5EF4-FFF2-40B4-BE49-F238E27FC236}">
                <a16:creationId xmlns:a16="http://schemas.microsoft.com/office/drawing/2014/main" id="{03D498CC-BE95-4311-AFAA-2EC515A3DD43}"/>
              </a:ext>
            </a:extLst>
          </p:cNvPr>
          <p:cNvGrpSpPr/>
          <p:nvPr/>
        </p:nvGrpSpPr>
        <p:grpSpPr>
          <a:xfrm flipV="1">
            <a:off x="1840651" y="1578730"/>
            <a:ext cx="2344366" cy="350252"/>
            <a:chOff x="3141084" y="5544036"/>
            <a:chExt cx="7172377" cy="1071563"/>
          </a:xfrm>
        </p:grpSpPr>
        <p:sp>
          <p:nvSpPr>
            <p:cNvPr id="503" name="Line 20">
              <a:extLst>
                <a:ext uri="{FF2B5EF4-FFF2-40B4-BE49-F238E27FC236}">
                  <a16:creationId xmlns:a16="http://schemas.microsoft.com/office/drawing/2014/main" id="{BEB3C8F0-7FA5-AB5F-6E1F-196D9D392C60}"/>
                </a:ext>
              </a:extLst>
            </p:cNvPr>
            <p:cNvSpPr/>
            <p:nvPr/>
          </p:nvSpPr>
          <p:spPr bwMode="auto">
            <a:xfrm>
              <a:off x="3141084" y="6186490"/>
              <a:ext cx="3725746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4" name="Freeform 1001">
              <a:extLst>
                <a:ext uri="{FF2B5EF4-FFF2-40B4-BE49-F238E27FC236}">
                  <a16:creationId xmlns:a16="http://schemas.microsoft.com/office/drawing/2014/main" id="{10DE2E8B-4660-7B6B-7F07-32369F08F590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5" name="Freeform 1002">
              <a:extLst>
                <a:ext uri="{FF2B5EF4-FFF2-40B4-BE49-F238E27FC236}">
                  <a16:creationId xmlns:a16="http://schemas.microsoft.com/office/drawing/2014/main" id="{949A5A8B-E530-6A88-9DF4-D2F2E2D02813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6" name="Freeform 1003">
              <a:extLst>
                <a:ext uri="{FF2B5EF4-FFF2-40B4-BE49-F238E27FC236}">
                  <a16:creationId xmlns:a16="http://schemas.microsoft.com/office/drawing/2014/main" id="{0D30D016-1B16-90FB-DECB-6C1DCD78E286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7" name="Line 20">
              <a:extLst>
                <a:ext uri="{FF2B5EF4-FFF2-40B4-BE49-F238E27FC236}">
                  <a16:creationId xmlns:a16="http://schemas.microsoft.com/office/drawing/2014/main" id="{50B6A4A9-5242-20CF-E77A-0598F327C104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08" name="群組 507">
            <a:extLst>
              <a:ext uri="{FF2B5EF4-FFF2-40B4-BE49-F238E27FC236}">
                <a16:creationId xmlns:a16="http://schemas.microsoft.com/office/drawing/2014/main" id="{C9BB5373-D71F-2D69-E5F4-2B094E3D7E84}"/>
              </a:ext>
            </a:extLst>
          </p:cNvPr>
          <p:cNvGrpSpPr/>
          <p:nvPr/>
        </p:nvGrpSpPr>
        <p:grpSpPr>
          <a:xfrm>
            <a:off x="2070190" y="3629915"/>
            <a:ext cx="2250187" cy="350252"/>
            <a:chOff x="3429216" y="5544036"/>
            <a:chExt cx="6884245" cy="1071563"/>
          </a:xfrm>
        </p:grpSpPr>
        <p:sp>
          <p:nvSpPr>
            <p:cNvPr id="509" name="Line 20">
              <a:extLst>
                <a:ext uri="{FF2B5EF4-FFF2-40B4-BE49-F238E27FC236}">
                  <a16:creationId xmlns:a16="http://schemas.microsoft.com/office/drawing/2014/main" id="{C59D2ADC-A9E7-D914-C82A-5CF2C2416A61}"/>
                </a:ext>
              </a:extLst>
            </p:cNvPr>
            <p:cNvSpPr/>
            <p:nvPr/>
          </p:nvSpPr>
          <p:spPr bwMode="auto">
            <a:xfrm>
              <a:off x="3429216" y="6186490"/>
              <a:ext cx="3437614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0" name="Freeform 1001">
              <a:extLst>
                <a:ext uri="{FF2B5EF4-FFF2-40B4-BE49-F238E27FC236}">
                  <a16:creationId xmlns:a16="http://schemas.microsoft.com/office/drawing/2014/main" id="{2E287EDA-7485-1F37-A376-90082296D0F9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1" name="Freeform 1002">
              <a:extLst>
                <a:ext uri="{FF2B5EF4-FFF2-40B4-BE49-F238E27FC236}">
                  <a16:creationId xmlns:a16="http://schemas.microsoft.com/office/drawing/2014/main" id="{9F069868-E30D-5799-7264-6325106803D1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" name="Freeform 1003">
              <a:extLst>
                <a:ext uri="{FF2B5EF4-FFF2-40B4-BE49-F238E27FC236}">
                  <a16:creationId xmlns:a16="http://schemas.microsoft.com/office/drawing/2014/main" id="{1A693620-3C95-CB3D-B693-2398BAB5189C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4" name="Line 20">
              <a:extLst>
                <a:ext uri="{FF2B5EF4-FFF2-40B4-BE49-F238E27FC236}">
                  <a16:creationId xmlns:a16="http://schemas.microsoft.com/office/drawing/2014/main" id="{18874964-8A3A-0721-9336-900F834B1B63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15" name="TextBox 15">
            <a:extLst>
              <a:ext uri="{FF2B5EF4-FFF2-40B4-BE49-F238E27FC236}">
                <a16:creationId xmlns:a16="http://schemas.microsoft.com/office/drawing/2014/main" id="{63D69A4E-7679-9CCD-8F8B-C2F09241D37F}"/>
              </a:ext>
            </a:extLst>
          </p:cNvPr>
          <p:cNvSpPr txBox="1"/>
          <p:nvPr/>
        </p:nvSpPr>
        <p:spPr>
          <a:xfrm>
            <a:off x="2112819" y="16917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影像</a:t>
            </a:r>
            <a:endParaRPr lang="en-US" altLang="zh-TW" sz="14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18" name="TextBox 15">
            <a:extLst>
              <a:ext uri="{FF2B5EF4-FFF2-40B4-BE49-F238E27FC236}">
                <a16:creationId xmlns:a16="http://schemas.microsoft.com/office/drawing/2014/main" id="{D46C470E-28A2-EE3D-62DB-2B88A58C7E84}"/>
              </a:ext>
            </a:extLst>
          </p:cNvPr>
          <p:cNvSpPr txBox="1"/>
          <p:nvPr/>
        </p:nvSpPr>
        <p:spPr>
          <a:xfrm>
            <a:off x="3476409" y="17667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數據</a:t>
            </a:r>
            <a:endParaRPr lang="en-US" altLang="zh-TW" sz="14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20" name="TextBox 15">
            <a:extLst>
              <a:ext uri="{FF2B5EF4-FFF2-40B4-BE49-F238E27FC236}">
                <a16:creationId xmlns:a16="http://schemas.microsoft.com/office/drawing/2014/main" id="{80C5A671-B1C1-1F8E-9674-89951084EF80}"/>
              </a:ext>
            </a:extLst>
          </p:cNvPr>
          <p:cNvSpPr txBox="1"/>
          <p:nvPr/>
        </p:nvSpPr>
        <p:spPr>
          <a:xfrm>
            <a:off x="2160161" y="35692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>
                <a:solidFill>
                  <a:schemeClr val="accent5"/>
                </a:solidFill>
                <a:latin typeface="+mj-ea"/>
                <a:ea typeface="+mj-ea"/>
              </a:rPr>
              <a:t>可視化</a:t>
            </a:r>
            <a:endParaRPr lang="en-US" altLang="zh-TW" sz="1400" b="1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1" name="TextBox 15">
            <a:extLst>
              <a:ext uri="{FF2B5EF4-FFF2-40B4-BE49-F238E27FC236}">
                <a16:creationId xmlns:a16="http://schemas.microsoft.com/office/drawing/2014/main" id="{55E1EC89-2A1F-2AA2-39B1-A56ECC00EF62}"/>
              </a:ext>
            </a:extLst>
          </p:cNvPr>
          <p:cNvSpPr txBox="1"/>
          <p:nvPr/>
        </p:nvSpPr>
        <p:spPr>
          <a:xfrm>
            <a:off x="3389587" y="34933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>
                <a:solidFill>
                  <a:schemeClr val="accent5"/>
                </a:solidFill>
                <a:latin typeface="+mj-ea"/>
                <a:ea typeface="+mj-ea"/>
              </a:rPr>
              <a:t>自動警告</a:t>
            </a:r>
            <a:endParaRPr lang="en-US" altLang="zh-TW" sz="1400" b="1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3" name="弧形 522">
            <a:extLst>
              <a:ext uri="{FF2B5EF4-FFF2-40B4-BE49-F238E27FC236}">
                <a16:creationId xmlns:a16="http://schemas.microsoft.com/office/drawing/2014/main" id="{C00F3F41-257A-47FE-4751-C15197C46E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387" y="540415"/>
            <a:ext cx="4502079" cy="4502079"/>
          </a:xfrm>
          <a:prstGeom prst="arc">
            <a:avLst>
              <a:gd name="adj1" fmla="val 18539028"/>
              <a:gd name="adj2" fmla="val 2537154"/>
            </a:avLst>
          </a:prstGeom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7" name="群組 526">
            <a:extLst>
              <a:ext uri="{FF2B5EF4-FFF2-40B4-BE49-F238E27FC236}">
                <a16:creationId xmlns:a16="http://schemas.microsoft.com/office/drawing/2014/main" id="{930E8E50-7AE9-8541-F565-AFDD2EFA05AE}"/>
              </a:ext>
            </a:extLst>
          </p:cNvPr>
          <p:cNvGrpSpPr/>
          <p:nvPr/>
        </p:nvGrpSpPr>
        <p:grpSpPr>
          <a:xfrm>
            <a:off x="4638638" y="880898"/>
            <a:ext cx="1384692" cy="1384692"/>
            <a:chOff x="1179689" y="1627093"/>
            <a:chExt cx="1900974" cy="1900974"/>
          </a:xfrm>
        </p:grpSpPr>
        <p:sp>
          <p:nvSpPr>
            <p:cNvPr id="528" name="橢圓 527">
              <a:extLst>
                <a:ext uri="{FF2B5EF4-FFF2-40B4-BE49-F238E27FC236}">
                  <a16:creationId xmlns:a16="http://schemas.microsoft.com/office/drawing/2014/main" id="{4E491710-09DE-0036-2010-2392D0585C92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530" name="圖片 529">
              <a:extLst>
                <a:ext uri="{FF2B5EF4-FFF2-40B4-BE49-F238E27FC236}">
                  <a16:creationId xmlns:a16="http://schemas.microsoft.com/office/drawing/2014/main" id="{FF4D3AA2-7A4C-001F-37B8-8D2198D515E0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rcRect/>
            <a:stretch/>
          </p:blipFill>
          <p:spPr>
            <a:xfrm>
              <a:off x="1456276" y="1899351"/>
              <a:ext cx="1342011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534" name="群組 533">
            <a:extLst>
              <a:ext uri="{FF2B5EF4-FFF2-40B4-BE49-F238E27FC236}">
                <a16:creationId xmlns:a16="http://schemas.microsoft.com/office/drawing/2014/main" id="{5DB915B8-7188-D5D0-A3E3-AE090A2087DE}"/>
              </a:ext>
            </a:extLst>
          </p:cNvPr>
          <p:cNvGrpSpPr/>
          <p:nvPr/>
        </p:nvGrpSpPr>
        <p:grpSpPr>
          <a:xfrm>
            <a:off x="4634419" y="3019448"/>
            <a:ext cx="1384692" cy="1384692"/>
            <a:chOff x="1179689" y="1627093"/>
            <a:chExt cx="1900974" cy="1900974"/>
          </a:xfrm>
        </p:grpSpPr>
        <p:sp>
          <p:nvSpPr>
            <p:cNvPr id="536" name="橢圓 535">
              <a:extLst>
                <a:ext uri="{FF2B5EF4-FFF2-40B4-BE49-F238E27FC236}">
                  <a16:creationId xmlns:a16="http://schemas.microsoft.com/office/drawing/2014/main" id="{26ECF0A9-1C0B-5607-00DA-49E700D67F0C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537" name="圖片 536">
              <a:extLst>
                <a:ext uri="{FF2B5EF4-FFF2-40B4-BE49-F238E27FC236}">
                  <a16:creationId xmlns:a16="http://schemas.microsoft.com/office/drawing/2014/main" id="{5F8E1E41-1CEA-8BC9-A65C-3FD60F4E344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rcRect/>
            <a:stretch/>
          </p:blipFill>
          <p:spPr>
            <a:xfrm>
              <a:off x="1456276" y="1903345"/>
              <a:ext cx="1342011" cy="1342011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539" name="弧形 538">
            <a:extLst>
              <a:ext uri="{FF2B5EF4-FFF2-40B4-BE49-F238E27FC236}">
                <a16:creationId xmlns:a16="http://schemas.microsoft.com/office/drawing/2014/main" id="{F0D46DFE-AD92-D6D4-F692-48F8C4F80144}"/>
              </a:ext>
            </a:extLst>
          </p:cNvPr>
          <p:cNvSpPr/>
          <p:nvPr/>
        </p:nvSpPr>
        <p:spPr>
          <a:xfrm>
            <a:off x="4423585" y="657047"/>
            <a:ext cx="1796752" cy="1796752"/>
          </a:xfrm>
          <a:prstGeom prst="arc">
            <a:avLst>
              <a:gd name="adj1" fmla="val 19087113"/>
              <a:gd name="adj2" fmla="val 2365624"/>
            </a:avLst>
          </a:prstGeom>
          <a:ln w="38100" cap="rnd">
            <a:solidFill>
              <a:srgbClr val="0077F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0" name="弧形 539">
            <a:extLst>
              <a:ext uri="{FF2B5EF4-FFF2-40B4-BE49-F238E27FC236}">
                <a16:creationId xmlns:a16="http://schemas.microsoft.com/office/drawing/2014/main" id="{CC6E99A9-2DE9-F488-2DED-050E8A556E00}"/>
              </a:ext>
            </a:extLst>
          </p:cNvPr>
          <p:cNvSpPr/>
          <p:nvPr/>
        </p:nvSpPr>
        <p:spPr>
          <a:xfrm>
            <a:off x="4423585" y="2788705"/>
            <a:ext cx="1796752" cy="1796752"/>
          </a:xfrm>
          <a:prstGeom prst="arc">
            <a:avLst>
              <a:gd name="adj1" fmla="val 19221697"/>
              <a:gd name="adj2" fmla="val 2523333"/>
            </a:avLst>
          </a:prstGeom>
          <a:ln w="38100" cap="rnd">
            <a:solidFill>
              <a:srgbClr val="FF66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1" name="TextBox 15">
            <a:extLst>
              <a:ext uri="{FF2B5EF4-FFF2-40B4-BE49-F238E27FC236}">
                <a16:creationId xmlns:a16="http://schemas.microsoft.com/office/drawing/2014/main" id="{2BDC680F-F362-0BB7-3784-7DC8B41C5869}"/>
              </a:ext>
            </a:extLst>
          </p:cNvPr>
          <p:cNvSpPr txBox="1"/>
          <p:nvPr/>
        </p:nvSpPr>
        <p:spPr>
          <a:xfrm>
            <a:off x="6101077" y="1283263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● 品質、設備即時可視化</a:t>
            </a:r>
            <a:endParaRPr lang="en-US" altLang="ja-JP" sz="14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43" name="TextBox 15">
            <a:extLst>
              <a:ext uri="{FF2B5EF4-FFF2-40B4-BE49-F238E27FC236}">
                <a16:creationId xmlns:a16="http://schemas.microsoft.com/office/drawing/2014/main" id="{B9A13E5C-1EAE-9182-3637-44277D75BDE6}"/>
              </a:ext>
            </a:extLst>
          </p:cNvPr>
          <p:cNvSpPr txBox="1"/>
          <p:nvPr/>
        </p:nvSpPr>
        <p:spPr>
          <a:xfrm>
            <a:off x="5985408" y="93379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● </a:t>
            </a:r>
            <a:r>
              <a:rPr lang="en-US" altLang="zh-TW" sz="1400" b="1">
                <a:solidFill>
                  <a:srgbClr val="0000FF"/>
                </a:solidFill>
                <a:latin typeface="+mj-ea"/>
                <a:ea typeface="+mj-ea"/>
              </a:rPr>
              <a:t>A.I.</a:t>
            </a:r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畫像辨識分類</a:t>
            </a:r>
            <a:endParaRPr lang="en-US" altLang="ja-JP" sz="14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43175960-F118-B516-FE70-D936250861D1}"/>
              </a:ext>
            </a:extLst>
          </p:cNvPr>
          <p:cNvSpPr txBox="1"/>
          <p:nvPr/>
        </p:nvSpPr>
        <p:spPr>
          <a:xfrm>
            <a:off x="6071115" y="163862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● 割</a:t>
            </a:r>
            <a:r>
              <a:rPr lang="ja-JP" altLang="en-US" sz="1400" b="1">
                <a:solidFill>
                  <a:srgbClr val="0000FF"/>
                </a:solidFill>
                <a:latin typeface="+mj-ea"/>
                <a:ea typeface="+mj-ea"/>
              </a:rPr>
              <a:t>れ</a:t>
            </a:r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預防自動警告</a:t>
            </a:r>
            <a:endParaRPr lang="en-US" altLang="ja-JP" sz="14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3C084A34-8C33-917A-CFC6-2133EA281BAD}"/>
              </a:ext>
            </a:extLst>
          </p:cNvPr>
          <p:cNvGrpSpPr/>
          <p:nvPr/>
        </p:nvGrpSpPr>
        <p:grpSpPr>
          <a:xfrm>
            <a:off x="6019111" y="1983060"/>
            <a:ext cx="2968322" cy="307777"/>
            <a:chOff x="6019111" y="1983060"/>
            <a:chExt cx="2968322" cy="307777"/>
          </a:xfrm>
        </p:grpSpPr>
        <p:sp>
          <p:nvSpPr>
            <p:cNvPr id="416" name="TextBox 15">
              <a:extLst>
                <a:ext uri="{FF2B5EF4-FFF2-40B4-BE49-F238E27FC236}">
                  <a16:creationId xmlns:a16="http://schemas.microsoft.com/office/drawing/2014/main" id="{FBF4ADAA-9956-BE0E-6A42-86948E3164BA}"/>
                </a:ext>
              </a:extLst>
            </p:cNvPr>
            <p:cNvSpPr txBox="1"/>
            <p:nvPr/>
          </p:nvSpPr>
          <p:spPr>
            <a:xfrm>
              <a:off x="6108311" y="1983060"/>
              <a:ext cx="2879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b="1">
                  <a:solidFill>
                    <a:srgbClr val="0000FF"/>
                  </a:solidFill>
                  <a:latin typeface="+mj-ea"/>
                  <a:ea typeface="+mj-ea"/>
                </a:rPr>
                <a:t>削減</a:t>
              </a:r>
              <a:r>
                <a:rPr lang="zh-TW" altLang="en-US" sz="1400" b="1">
                  <a:solidFill>
                    <a:srgbClr val="0000FF"/>
                  </a:solidFill>
                  <a:latin typeface="+mj-ea"/>
                  <a:ea typeface="+mj-ea"/>
                </a:rPr>
                <a:t>：</a:t>
              </a:r>
              <a:r>
                <a:rPr lang="ja-JP" altLang="en-US" sz="1400" b="1">
                  <a:solidFill>
                    <a:srgbClr val="0000FF"/>
                  </a:solidFill>
                  <a:latin typeface="+mj-ea"/>
                  <a:ea typeface="+mj-ea"/>
                </a:rPr>
                <a:t>設備</a:t>
              </a:r>
              <a:r>
                <a:rPr lang="en-US" altLang="ja-JP" sz="1400" b="1">
                  <a:solidFill>
                    <a:srgbClr val="0000FF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>
                  <a:solidFill>
                    <a:srgbClr val="0000FF"/>
                  </a:solidFill>
                  <a:latin typeface="+mj-ea"/>
                  <a:ea typeface="+mj-ea"/>
                </a:rPr>
                <a:t>品質異常起因の</a:t>
              </a:r>
              <a:r>
                <a:rPr lang="en-US" altLang="ja-JP" sz="1400" b="1">
                  <a:solidFill>
                    <a:srgbClr val="0000FF"/>
                  </a:solidFill>
                  <a:latin typeface="+mj-ea"/>
                  <a:ea typeface="+mj-ea"/>
                </a:rPr>
                <a:t>LOSS</a:t>
              </a:r>
              <a:endParaRPr lang="en-US" altLang="zh-TW" sz="1400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3F7B1E91-46B0-64B8-E248-5B27959F29CB}"/>
                </a:ext>
              </a:extLst>
            </p:cNvPr>
            <p:cNvGrpSpPr/>
            <p:nvPr/>
          </p:nvGrpSpPr>
          <p:grpSpPr>
            <a:xfrm flipV="1">
              <a:off x="6019111" y="2077207"/>
              <a:ext cx="150214" cy="132181"/>
              <a:chOff x="6104685" y="5544036"/>
              <a:chExt cx="1217758" cy="1071563"/>
            </a:xfrm>
          </p:grpSpPr>
          <p:sp>
            <p:nvSpPr>
              <p:cNvPr id="421" name="Line 20">
                <a:extLst>
                  <a:ext uri="{FF2B5EF4-FFF2-40B4-BE49-F238E27FC236}">
                    <a16:creationId xmlns:a16="http://schemas.microsoft.com/office/drawing/2014/main" id="{3AC57871-78D9-2619-76A1-947095E51B73}"/>
                  </a:ext>
                </a:extLst>
              </p:cNvPr>
              <p:cNvSpPr/>
              <p:nvPr/>
            </p:nvSpPr>
            <p:spPr bwMode="auto">
              <a:xfrm>
                <a:off x="6104685" y="6186491"/>
                <a:ext cx="762147" cy="0"/>
              </a:xfrm>
              <a:prstGeom prst="line">
                <a:avLst/>
              </a:prstGeom>
              <a:noFill/>
              <a:ln w="12700" cap="rnd">
                <a:solidFill>
                  <a:srgbClr val="0000FF"/>
                </a:solidFill>
                <a:miter lim="800000"/>
                <a:headEnd type="non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2" name="Freeform 1001">
                <a:extLst>
                  <a:ext uri="{FF2B5EF4-FFF2-40B4-BE49-F238E27FC236}">
                    <a16:creationId xmlns:a16="http://schemas.microsoft.com/office/drawing/2014/main" id="{B474ADE3-881A-9BAF-0B04-A0D150128B2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3" name="Freeform 1002">
                <a:extLst>
                  <a:ext uri="{FF2B5EF4-FFF2-40B4-BE49-F238E27FC236}">
                    <a16:creationId xmlns:a16="http://schemas.microsoft.com/office/drawing/2014/main" id="{0ABFE307-D4B8-3FF4-6072-E6135D3E9BB4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4" name="Freeform 1003">
                <a:extLst>
                  <a:ext uri="{FF2B5EF4-FFF2-40B4-BE49-F238E27FC236}">
                    <a16:creationId xmlns:a16="http://schemas.microsoft.com/office/drawing/2014/main" id="{8FE4D4CE-2D17-AD69-7421-CC74ED393BD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7" name="TextBox 15">
            <a:extLst>
              <a:ext uri="{FF2B5EF4-FFF2-40B4-BE49-F238E27FC236}">
                <a16:creationId xmlns:a16="http://schemas.microsoft.com/office/drawing/2014/main" id="{81607397-C61E-6125-869A-0AF4DA8857B3}"/>
              </a:ext>
            </a:extLst>
          </p:cNvPr>
          <p:cNvSpPr txBox="1"/>
          <p:nvPr/>
        </p:nvSpPr>
        <p:spPr>
          <a:xfrm>
            <a:off x="6094727" y="3598772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● 異常事前預知、突發異常減少</a:t>
            </a:r>
            <a:endParaRPr lang="en-US" altLang="ja-JP" sz="1400" b="1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8" name="TextBox 15">
            <a:extLst>
              <a:ext uri="{FF2B5EF4-FFF2-40B4-BE49-F238E27FC236}">
                <a16:creationId xmlns:a16="http://schemas.microsoft.com/office/drawing/2014/main" id="{D6E1E9CE-333C-1AD6-D50E-98CEFC4CDF03}"/>
              </a:ext>
            </a:extLst>
          </p:cNvPr>
          <p:cNvSpPr txBox="1"/>
          <p:nvPr/>
        </p:nvSpPr>
        <p:spPr>
          <a:xfrm>
            <a:off x="5960008" y="3033078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>
                <a:solidFill>
                  <a:srgbClr val="FF3300"/>
                </a:solidFill>
                <a:latin typeface="+mj-ea"/>
                <a:ea typeface="+mj-ea"/>
              </a:rPr>
              <a:t>作業時間減らす定例作業時間</a:t>
            </a:r>
            <a:endParaRPr lang="en-US" altLang="ja-JP" sz="1400" b="1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      </a:t>
            </a:r>
            <a:r>
              <a:rPr lang="en-US" altLang="zh-TW" sz="1400" b="1">
                <a:solidFill>
                  <a:srgbClr val="FF3300"/>
                </a:solidFill>
                <a:latin typeface="+mj-ea"/>
                <a:ea typeface="+mj-ea"/>
              </a:rPr>
              <a:t>120Hr/</a:t>
            </a:r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月</a:t>
            </a:r>
            <a:r>
              <a:rPr lang="ja-JP" altLang="en-US" sz="1400" b="1">
                <a:solidFill>
                  <a:srgbClr val="FF3300"/>
                </a:solidFill>
                <a:latin typeface="+mj-ea"/>
                <a:ea typeface="+mj-ea"/>
              </a:rPr>
              <a:t>を</a:t>
            </a:r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削減</a:t>
            </a:r>
            <a:endParaRPr lang="en-US" altLang="ja-JP" sz="1400" b="1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9" name="TextBox 15">
            <a:extLst>
              <a:ext uri="{FF2B5EF4-FFF2-40B4-BE49-F238E27FC236}">
                <a16:creationId xmlns:a16="http://schemas.microsoft.com/office/drawing/2014/main" id="{8DFFC70A-B28B-E4A4-B1E8-199E891A85A4}"/>
              </a:ext>
            </a:extLst>
          </p:cNvPr>
          <p:cNvSpPr txBox="1"/>
          <p:nvPr/>
        </p:nvSpPr>
        <p:spPr>
          <a:xfrm>
            <a:off x="5995844" y="3949023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>
                <a:solidFill>
                  <a:srgbClr val="FF3300"/>
                </a:solidFill>
                <a:latin typeface="+mj-ea"/>
                <a:ea typeface="+mj-ea"/>
              </a:rPr>
              <a:t>システム開発自作による</a:t>
            </a:r>
            <a:endParaRPr lang="en-US" altLang="ja-JP" sz="1400" b="1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   </a:t>
            </a:r>
            <a:r>
              <a:rPr lang="en-US" altLang="ja-JP" sz="1400" b="1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lang="ja-JP" altLang="en-US" sz="1400" b="1">
                <a:solidFill>
                  <a:srgbClr val="FF3300"/>
                </a:solidFill>
                <a:latin typeface="+mj-ea"/>
                <a:ea typeface="+mj-ea"/>
              </a:rPr>
              <a:t>人財育成</a:t>
            </a:r>
            <a:endParaRPr lang="en-US" altLang="ja-JP" sz="1400" b="1">
              <a:solidFill>
                <a:srgbClr val="FF33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486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箭號: ＞形 498">
            <a:extLst>
              <a:ext uri="{FF2B5EF4-FFF2-40B4-BE49-F238E27FC236}">
                <a16:creationId xmlns:a16="http://schemas.microsoft.com/office/drawing/2014/main" id="{53FA9317-CC5C-CCB8-BE7E-FE8964B1D118}"/>
              </a:ext>
            </a:extLst>
          </p:cNvPr>
          <p:cNvSpPr/>
          <p:nvPr/>
        </p:nvSpPr>
        <p:spPr>
          <a:xfrm>
            <a:off x="2947403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D70AF7-95ED-FE64-E514-163B855B812E}"/>
              </a:ext>
            </a:extLst>
          </p:cNvPr>
          <p:cNvSpPr txBox="1"/>
          <p:nvPr/>
        </p:nvSpPr>
        <p:spPr>
          <a:xfrm>
            <a:off x="3786309" y="4523128"/>
            <a:ext cx="15855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活用</a:t>
            </a:r>
            <a:r>
              <a:rPr lang="en-US" altLang="zh-TW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lang="zh-TW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工具</a:t>
            </a:r>
            <a:endParaRPr kumimoji="1" lang="en-US" altLang="ja-JP" sz="20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70F37D-AD1A-544B-805B-705D8246A576}"/>
              </a:ext>
            </a:extLst>
          </p:cNvPr>
          <p:cNvGrpSpPr/>
          <p:nvPr/>
        </p:nvGrpSpPr>
        <p:grpSpPr>
          <a:xfrm>
            <a:off x="3237234" y="4598205"/>
            <a:ext cx="376038" cy="227153"/>
            <a:chOff x="1114871" y="4458058"/>
            <a:chExt cx="438183" cy="264693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6F50D563-A70E-03BD-C63A-990BE2252E8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D06002D2-2DD8-82F0-E26F-1FA78CA46AA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59596C-1594-503F-6751-853E10A0D75F}"/>
              </a:ext>
            </a:extLst>
          </p:cNvPr>
          <p:cNvGrpSpPr/>
          <p:nvPr/>
        </p:nvGrpSpPr>
        <p:grpSpPr>
          <a:xfrm flipH="1">
            <a:off x="5544908" y="4598205"/>
            <a:ext cx="376038" cy="227153"/>
            <a:chOff x="1114871" y="4458058"/>
            <a:chExt cx="438183" cy="26469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5F8DE4B4-3BBF-2C82-BA01-0A265A37B03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F62BF2D2-4F02-A9B8-9FCC-9C2F3B4B662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32" name="群組 531">
            <a:extLst>
              <a:ext uri="{FF2B5EF4-FFF2-40B4-BE49-F238E27FC236}">
                <a16:creationId xmlns:a16="http://schemas.microsoft.com/office/drawing/2014/main" id="{13B12B37-A2BD-2F37-5708-3AC76FC64D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2319" y="1630571"/>
            <a:ext cx="2219500" cy="2202594"/>
            <a:chOff x="720171" y="1390268"/>
            <a:chExt cx="2048867" cy="2033261"/>
          </a:xfrm>
        </p:grpSpPr>
        <p:sp>
          <p:nvSpPr>
            <p:cNvPr id="531" name="矩形: 圓角 530">
              <a:extLst>
                <a:ext uri="{FF2B5EF4-FFF2-40B4-BE49-F238E27FC236}">
                  <a16:creationId xmlns:a16="http://schemas.microsoft.com/office/drawing/2014/main" id="{17B530D0-885B-FE47-FACA-55C29587FB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3024" y="1390268"/>
              <a:ext cx="2046014" cy="2033261"/>
            </a:xfrm>
            <a:prstGeom prst="roundRect">
              <a:avLst>
                <a:gd name="adj" fmla="val 1304"/>
              </a:avLst>
            </a:prstGeom>
            <a:solidFill>
              <a:srgbClr val="E1E1E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488" name="群組 487">
              <a:extLst>
                <a:ext uri="{FF2B5EF4-FFF2-40B4-BE49-F238E27FC236}">
                  <a16:creationId xmlns:a16="http://schemas.microsoft.com/office/drawing/2014/main" id="{3D995E97-C56F-FE53-40F7-7C3D106721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0171" y="1408006"/>
              <a:ext cx="2042517" cy="2005197"/>
              <a:chOff x="3297462" y="1493084"/>
              <a:chExt cx="2042517" cy="2005197"/>
            </a:xfrm>
          </p:grpSpPr>
          <p:grpSp>
            <p:nvGrpSpPr>
              <p:cNvPr id="479" name="群組 478">
                <a:extLst>
                  <a:ext uri="{FF2B5EF4-FFF2-40B4-BE49-F238E27FC236}">
                    <a16:creationId xmlns:a16="http://schemas.microsoft.com/office/drawing/2014/main" id="{6732D037-26AC-20E3-F496-6B4A45CD5F5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97462" y="1493084"/>
                <a:ext cx="863174" cy="698887"/>
                <a:chOff x="3312076" y="1385455"/>
                <a:chExt cx="1057174" cy="855963"/>
              </a:xfrm>
            </p:grpSpPr>
            <p:pic>
              <p:nvPicPr>
                <p:cNvPr id="459" name="圖片 458">
                  <a:extLst>
                    <a:ext uri="{FF2B5EF4-FFF2-40B4-BE49-F238E27FC236}">
                      <a16:creationId xmlns:a16="http://schemas.microsoft.com/office/drawing/2014/main" id="{DF2483B7-B7F8-F8C9-7A73-4C55C8684E5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076" y="1385455"/>
                  <a:ext cx="1057174" cy="85596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0">
                  <a:extLst>
                    <a:ext uri="{FF2B5EF4-FFF2-40B4-BE49-F238E27FC236}">
                      <a16:creationId xmlns:a16="http://schemas.microsoft.com/office/drawing/2014/main" id="{C30B25EF-53EE-780A-BEC7-F490EA9EC4B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26509" y="1677327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5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0" name="群組 479">
                <a:extLst>
                  <a:ext uri="{FF2B5EF4-FFF2-40B4-BE49-F238E27FC236}">
                    <a16:creationId xmlns:a16="http://schemas.microsoft.com/office/drawing/2014/main" id="{421D5E6F-9C6A-6E85-804A-29F9EB3D4DB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1499697"/>
                <a:ext cx="731046" cy="698887"/>
                <a:chOff x="4097887" y="1393075"/>
                <a:chExt cx="895350" cy="855963"/>
              </a:xfrm>
            </p:grpSpPr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61D6DECF-4E3A-7442-A0C3-25A87D9CC27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/>
                <a:srcRect l="36167" r="35261" b="72932"/>
                <a:stretch/>
              </p:blipFill>
              <p:spPr>
                <a:xfrm>
                  <a:off x="4097887" y="1393075"/>
                  <a:ext cx="895350" cy="855963"/>
                </a:xfrm>
                <a:prstGeom prst="rect">
                  <a:avLst/>
                </a:prstGeom>
              </p:spPr>
            </p:pic>
            <p:sp>
              <p:nvSpPr>
                <p:cNvPr id="463" name="正方形/長方形 22">
                  <a:extLst>
                    <a:ext uri="{FF2B5EF4-FFF2-40B4-BE49-F238E27FC236}">
                      <a16:creationId xmlns:a16="http://schemas.microsoft.com/office/drawing/2014/main" id="{E591E67D-599D-9213-4946-60EE9866EE4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123264" y="1463514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</a:rPr>
                    <a:t>攻める財務</a:t>
                  </a:r>
                  <a:endParaRPr lang="en-US" altLang="ja-JP" sz="105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1" name="群組 480">
                <a:extLst>
                  <a:ext uri="{FF2B5EF4-FFF2-40B4-BE49-F238E27FC236}">
                    <a16:creationId xmlns:a16="http://schemas.microsoft.com/office/drawing/2014/main" id="{4086FB85-5104-6E81-8596-C81A8C0C909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0014" y="1493084"/>
                <a:ext cx="863256" cy="698886"/>
                <a:chOff x="4732819" y="1377835"/>
                <a:chExt cx="1057275" cy="855963"/>
              </a:xfrm>
            </p:grpSpPr>
            <p:pic>
              <p:nvPicPr>
                <p:cNvPr id="453" name="圖片 452">
                  <a:extLst>
                    <a:ext uri="{FF2B5EF4-FFF2-40B4-BE49-F238E27FC236}">
                      <a16:creationId xmlns:a16="http://schemas.microsoft.com/office/drawing/2014/main" id="{184D3E67-4488-1820-3EFE-51AFD1CE3C7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32819" y="1377835"/>
                  <a:ext cx="1057275" cy="855963"/>
                </a:xfrm>
                <a:prstGeom prst="rect">
                  <a:avLst/>
                </a:prstGeom>
              </p:spPr>
            </p:pic>
            <p:sp>
              <p:nvSpPr>
                <p:cNvPr id="465" name="正方形/長方形 23">
                  <a:extLst>
                    <a:ext uri="{FF2B5EF4-FFF2-40B4-BE49-F238E27FC236}">
                      <a16:creationId xmlns:a16="http://schemas.microsoft.com/office/drawing/2014/main" id="{D9F28399-20EA-977E-F106-1F556CC2E9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06569" y="1680180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</a:rPr>
                    <a:t>地産地消</a:t>
                  </a:r>
                  <a:endParaRPr lang="en-US" altLang="ja-JP" sz="105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2" name="群組 481">
                <a:extLst>
                  <a:ext uri="{FF2B5EF4-FFF2-40B4-BE49-F238E27FC236}">
                    <a16:creationId xmlns:a16="http://schemas.microsoft.com/office/drawing/2014/main" id="{66824927-15F1-5C99-B22A-82B84E25389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640042" y="1960429"/>
                <a:ext cx="699937" cy="1070905"/>
                <a:chOff x="4921798" y="1952809"/>
                <a:chExt cx="857250" cy="1311594"/>
              </a:xfrm>
            </p:grpSpPr>
            <p:pic>
              <p:nvPicPr>
                <p:cNvPr id="452" name="圖片 451">
                  <a:extLst>
                    <a:ext uri="{FF2B5EF4-FFF2-40B4-BE49-F238E27FC236}">
                      <a16:creationId xmlns:a16="http://schemas.microsoft.com/office/drawing/2014/main" id="{A8C6A81A-7E45-8BE2-4ABC-89E76160CE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21798" y="1952809"/>
                  <a:ext cx="857250" cy="1311594"/>
                </a:xfrm>
                <a:prstGeom prst="rect">
                  <a:avLst/>
                </a:prstGeom>
              </p:spPr>
            </p:pic>
            <p:sp>
              <p:nvSpPr>
                <p:cNvPr id="471" name="正方形/長方形 25">
                  <a:extLst>
                    <a:ext uri="{FF2B5EF4-FFF2-40B4-BE49-F238E27FC236}">
                      <a16:creationId xmlns:a16="http://schemas.microsoft.com/office/drawing/2014/main" id="{96325316-2242-A334-44D1-2C31114032D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56691" y="2452230"/>
                  <a:ext cx="58060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ja-JP" sz="1050" b="1">
                      <a:solidFill>
                        <a:srgbClr val="000000"/>
                      </a:solidFill>
                    </a:rPr>
                    <a:t>SDGs</a:t>
                  </a:r>
                </a:p>
              </p:txBody>
            </p:sp>
          </p:grpSp>
          <p:grpSp>
            <p:nvGrpSpPr>
              <p:cNvPr id="487" name="群組 486">
                <a:extLst>
                  <a:ext uri="{FF2B5EF4-FFF2-40B4-BE49-F238E27FC236}">
                    <a16:creationId xmlns:a16="http://schemas.microsoft.com/office/drawing/2014/main" id="{18E22E9B-1528-8F5C-AE9D-C85DBEEADBF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12708" y="2817023"/>
                <a:ext cx="868879" cy="681258"/>
                <a:chOff x="3312708" y="2999924"/>
                <a:chExt cx="1064162" cy="834373"/>
              </a:xfrm>
            </p:grpSpPr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5EAAE578-4334-A062-A07C-38BBC4E5D7C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708" y="2999924"/>
                  <a:ext cx="1064162" cy="834373"/>
                </a:xfrm>
                <a:prstGeom prst="rect">
                  <a:avLst/>
                </a:prstGeom>
              </p:spPr>
            </p:pic>
            <p:sp>
              <p:nvSpPr>
                <p:cNvPr id="473" name="正方形/長方形 25">
                  <a:extLst>
                    <a:ext uri="{FF2B5EF4-FFF2-40B4-BE49-F238E27FC236}">
                      <a16:creationId xmlns:a16="http://schemas.microsoft.com/office/drawing/2014/main" id="{D40FFBD2-AA21-0A00-8EC0-BCEBBAA322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52091" y="3295938"/>
                  <a:ext cx="618827" cy="4146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600" b="1">
                      <a:solidFill>
                        <a:schemeClr val="accent1">
                          <a:lumMod val="75000"/>
                        </a:schemeClr>
                      </a:solidFill>
                      <a:effectLst>
                        <a:outerShdw blurRad="12700" dist="38100" dir="2700000" algn="tl" rotWithShape="0">
                          <a:schemeClr val="bg1">
                            <a:alpha val="90000"/>
                          </a:schemeClr>
                        </a:outerShdw>
                      </a:effectLst>
                    </a:rPr>
                    <a:t>DX</a:t>
                  </a:r>
                  <a:endParaRPr lang="en-US" altLang="ja-JP" sz="1600" b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bg1">
                          <a:alpha val="9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84" name="群組 483">
                <a:extLst>
                  <a:ext uri="{FF2B5EF4-FFF2-40B4-BE49-F238E27FC236}">
                    <a16:creationId xmlns:a16="http://schemas.microsoft.com/office/drawing/2014/main" id="{D163F8AB-8D99-E675-C6CB-9F65697FB2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2818475"/>
                <a:ext cx="731046" cy="663133"/>
                <a:chOff x="4090268" y="3008814"/>
                <a:chExt cx="895350" cy="812173"/>
              </a:xfrm>
            </p:grpSpPr>
            <p:pic>
              <p:nvPicPr>
                <p:cNvPr id="451" name="圖片 450">
                  <a:extLst>
                    <a:ext uri="{FF2B5EF4-FFF2-40B4-BE49-F238E27FC236}">
                      <a16:creationId xmlns:a16="http://schemas.microsoft.com/office/drawing/2014/main" id="{C312B480-6DE5-FF59-3F44-2CC7EA7A96B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90268" y="3008814"/>
                  <a:ext cx="895350" cy="812173"/>
                </a:xfrm>
                <a:prstGeom prst="rect">
                  <a:avLst/>
                </a:prstGeom>
              </p:spPr>
            </p:pic>
            <p:sp>
              <p:nvSpPr>
                <p:cNvPr id="475" name="正方形/長方形 8">
                  <a:extLst>
                    <a:ext uri="{FF2B5EF4-FFF2-40B4-BE49-F238E27FC236}">
                      <a16:creationId xmlns:a16="http://schemas.microsoft.com/office/drawing/2014/main" id="{7B69BD00-95C8-C0CF-1F4A-59BF2F34224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341695" y="3532404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</a:rPr>
                    <a:t>安全</a:t>
                  </a:r>
                  <a:endParaRPr lang="en-US" altLang="ja-JP" sz="105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3" name="群組 482">
                <a:extLst>
                  <a:ext uri="{FF2B5EF4-FFF2-40B4-BE49-F238E27FC236}">
                    <a16:creationId xmlns:a16="http://schemas.microsoft.com/office/drawing/2014/main" id="{C6F8DDB2-45F2-A5B2-F540-7BAED423EEC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6723" y="2821034"/>
                <a:ext cx="863256" cy="663132"/>
                <a:chOff x="4714152" y="2996114"/>
                <a:chExt cx="1057275" cy="812173"/>
              </a:xfrm>
            </p:grpSpPr>
            <p:pic>
              <p:nvPicPr>
                <p:cNvPr id="458" name="圖片 457">
                  <a:extLst>
                    <a:ext uri="{FF2B5EF4-FFF2-40B4-BE49-F238E27FC236}">
                      <a16:creationId xmlns:a16="http://schemas.microsoft.com/office/drawing/2014/main" id="{A34EF75F-B06B-112A-92F7-535DDCDDD2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14152" y="2996114"/>
                  <a:ext cx="1057275" cy="812173"/>
                </a:xfrm>
                <a:prstGeom prst="rect">
                  <a:avLst/>
                </a:prstGeom>
              </p:spPr>
            </p:pic>
            <p:sp>
              <p:nvSpPr>
                <p:cNvPr id="477" name="正方形/長方形 37">
                  <a:extLst>
                    <a:ext uri="{FF2B5EF4-FFF2-40B4-BE49-F238E27FC236}">
                      <a16:creationId xmlns:a16="http://schemas.microsoft.com/office/drawing/2014/main" id="{F844C3BF-1C80-8A25-377B-C5E4626511D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23438" y="3339940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</a:rPr>
                    <a:t>文化</a:t>
                  </a:r>
                  <a:endParaRPr lang="en-US" altLang="ja-JP" sz="105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6" name="群組 485">
                <a:extLst>
                  <a:ext uri="{FF2B5EF4-FFF2-40B4-BE49-F238E27FC236}">
                    <a16:creationId xmlns:a16="http://schemas.microsoft.com/office/drawing/2014/main" id="{BF8857BB-DE5D-969D-74F2-CB5E961C89D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01962" y="1960429"/>
                <a:ext cx="723351" cy="1070905"/>
                <a:chOff x="3304456" y="1960429"/>
                <a:chExt cx="885926" cy="1311594"/>
              </a:xfrm>
            </p:grpSpPr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2DF6C381-6BF3-A49C-6075-3D257980598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04456" y="1960429"/>
                  <a:ext cx="885926" cy="1311594"/>
                </a:xfrm>
                <a:prstGeom prst="rect">
                  <a:avLst/>
                </a:prstGeom>
              </p:spPr>
            </p:pic>
            <p:sp>
              <p:nvSpPr>
                <p:cNvPr id="467" name="正方形/長方形 21">
                  <a:extLst>
                    <a:ext uri="{FF2B5EF4-FFF2-40B4-BE49-F238E27FC236}">
                      <a16:creationId xmlns:a16="http://schemas.microsoft.com/office/drawing/2014/main" id="{ADBE28DA-1C41-701E-0674-515A16B062B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09528" y="2351206"/>
                  <a:ext cx="723276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コンプラ</a:t>
                  </a:r>
                  <a:endParaRPr lang="en-US" altLang="ja-JP" sz="1050" b="1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イアンス</a:t>
                  </a:r>
                  <a:endParaRPr lang="en-US" altLang="ja-JP" sz="1050" b="1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5" name="群組 484">
                <a:extLst>
                  <a:ext uri="{FF2B5EF4-FFF2-40B4-BE49-F238E27FC236}">
                    <a16:creationId xmlns:a16="http://schemas.microsoft.com/office/drawing/2014/main" id="{816F74DB-92FD-157E-F129-99F7D0F4C1E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804235" y="1960429"/>
                <a:ext cx="1073237" cy="1070905"/>
                <a:chOff x="3895003" y="1952809"/>
                <a:chExt cx="1314450" cy="1311594"/>
              </a:xfrm>
            </p:grpSpPr>
            <p:pic>
              <p:nvPicPr>
                <p:cNvPr id="457" name="圖片 456">
                  <a:extLst>
                    <a:ext uri="{FF2B5EF4-FFF2-40B4-BE49-F238E27FC236}">
                      <a16:creationId xmlns:a16="http://schemas.microsoft.com/office/drawing/2014/main" id="{73F116FB-1AA6-A7DB-8AAA-A7228328DE3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 cstate="email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895003" y="1952809"/>
                  <a:ext cx="1314450" cy="1311594"/>
                </a:xfrm>
                <a:prstGeom prst="rect">
                  <a:avLst/>
                </a:prstGeom>
              </p:spPr>
            </p:pic>
            <p:sp>
              <p:nvSpPr>
                <p:cNvPr id="469" name="正方形/長方形 33">
                  <a:extLst>
                    <a:ext uri="{FF2B5EF4-FFF2-40B4-BE49-F238E27FC236}">
                      <a16:creationId xmlns:a16="http://schemas.microsoft.com/office/drawing/2014/main" id="{8412F369-D544-8C86-9B0F-2DD79E08BD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78015" y="2439544"/>
                  <a:ext cx="992579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マネジメント</a:t>
                  </a:r>
                  <a:endParaRPr lang="en-US" altLang="ja-JP" sz="1050" b="1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サイクル</a:t>
                  </a:r>
                  <a:endParaRPr lang="en-US" altLang="ja-JP" sz="1050" b="1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494" name="群組 493">
            <a:extLst>
              <a:ext uri="{FF2B5EF4-FFF2-40B4-BE49-F238E27FC236}">
                <a16:creationId xmlns:a16="http://schemas.microsoft.com/office/drawing/2014/main" id="{55E1707E-09E5-CDB9-E7A7-821D629FB3F0}"/>
              </a:ext>
            </a:extLst>
          </p:cNvPr>
          <p:cNvGrpSpPr/>
          <p:nvPr/>
        </p:nvGrpSpPr>
        <p:grpSpPr>
          <a:xfrm>
            <a:off x="476939" y="3892546"/>
            <a:ext cx="2363118" cy="483989"/>
            <a:chOff x="984921" y="3828063"/>
            <a:chExt cx="2363118" cy="483989"/>
          </a:xfrm>
        </p:grpSpPr>
        <p:sp>
          <p:nvSpPr>
            <p:cNvPr id="490" name="TextBox 15">
              <a:extLst>
                <a:ext uri="{FF2B5EF4-FFF2-40B4-BE49-F238E27FC236}">
                  <a16:creationId xmlns:a16="http://schemas.microsoft.com/office/drawing/2014/main" id="{5C458DC2-B214-9EB9-6AA9-31DA15B719E1}"/>
                </a:ext>
              </a:extLst>
            </p:cNvPr>
            <p:cNvSpPr txBox="1"/>
            <p:nvPr/>
          </p:nvSpPr>
          <p:spPr>
            <a:xfrm>
              <a:off x="984921" y="3828063"/>
              <a:ext cx="2363118" cy="483989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AGC</a:t>
              </a:r>
              <a:r>
                <a:rPr lang="en-US" altLang="ja-JP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ja-JP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plus</a:t>
              </a:r>
              <a:r>
                <a:rPr lang="ja-JP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活動</a:t>
              </a:r>
              <a:r>
                <a:rPr lang="zh-TW" altLang="en-US" sz="11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</a:t>
              </a:r>
              <a:r>
                <a:rPr lang="en-US" altLang="ja-JP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DX</a:t>
              </a:r>
              <a:r>
                <a:rPr lang="ja-JP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運用活性化</a:t>
              </a:r>
            </a:p>
            <a:p>
              <a:r>
                <a:rPr lang="ja-JP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新技術・設備への攻めと取込み</a:t>
              </a:r>
            </a:p>
          </p:txBody>
        </p:sp>
        <p:grpSp>
          <p:nvGrpSpPr>
            <p:cNvPr id="493" name="群組 492">
              <a:extLst>
                <a:ext uri="{FF2B5EF4-FFF2-40B4-BE49-F238E27FC236}">
                  <a16:creationId xmlns:a16="http://schemas.microsoft.com/office/drawing/2014/main" id="{82122EE4-28CA-B00E-647B-9ED24903AA44}"/>
                </a:ext>
              </a:extLst>
            </p:cNvPr>
            <p:cNvGrpSpPr/>
            <p:nvPr/>
          </p:nvGrpSpPr>
          <p:grpSpPr>
            <a:xfrm>
              <a:off x="2112586" y="3943005"/>
              <a:ext cx="126000" cy="79200"/>
              <a:chOff x="3975400" y="3921550"/>
              <a:chExt cx="146661" cy="108000"/>
            </a:xfrm>
          </p:grpSpPr>
          <p:sp>
            <p:nvSpPr>
              <p:cNvPr id="491" name="等腰三角形 490">
                <a:extLst>
                  <a:ext uri="{FF2B5EF4-FFF2-40B4-BE49-F238E27FC236}">
                    <a16:creationId xmlns:a16="http://schemas.microsoft.com/office/drawing/2014/main" id="{4C60E950-3A17-1EC5-EB84-E49094972E7A}"/>
                  </a:ext>
                </a:extLst>
              </p:cNvPr>
              <p:cNvSpPr/>
              <p:nvPr/>
            </p:nvSpPr>
            <p:spPr>
              <a:xfrm rot="5400000">
                <a:off x="3957400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92" name="等腰三角形 491">
                <a:extLst>
                  <a:ext uri="{FF2B5EF4-FFF2-40B4-BE49-F238E27FC236}">
                    <a16:creationId xmlns:a16="http://schemas.microsoft.com/office/drawing/2014/main" id="{901F6DC1-2F7A-4983-465D-2F41C2327D8E}"/>
                  </a:ext>
                </a:extLst>
              </p:cNvPr>
              <p:cNvSpPr/>
              <p:nvPr/>
            </p:nvSpPr>
            <p:spPr>
              <a:xfrm rot="5400000">
                <a:off x="4032061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70" name="群組 469">
            <a:extLst>
              <a:ext uri="{FF2B5EF4-FFF2-40B4-BE49-F238E27FC236}">
                <a16:creationId xmlns:a16="http://schemas.microsoft.com/office/drawing/2014/main" id="{FE9E4251-0F4E-6A88-E72E-AA70AB1C5978}"/>
              </a:ext>
            </a:extLst>
          </p:cNvPr>
          <p:cNvGrpSpPr/>
          <p:nvPr/>
        </p:nvGrpSpPr>
        <p:grpSpPr>
          <a:xfrm>
            <a:off x="226532" y="3451687"/>
            <a:ext cx="437692" cy="735047"/>
            <a:chOff x="323752" y="3291569"/>
            <a:chExt cx="437692" cy="735047"/>
          </a:xfrm>
        </p:grpSpPr>
        <p:sp>
          <p:nvSpPr>
            <p:cNvPr id="495" name="橢圓 494">
              <a:extLst>
                <a:ext uri="{FF2B5EF4-FFF2-40B4-BE49-F238E27FC236}">
                  <a16:creationId xmlns:a16="http://schemas.microsoft.com/office/drawing/2014/main" id="{490E6A94-94B8-B46A-508A-0FD691E97EA9}"/>
                </a:ext>
              </a:extLst>
            </p:cNvPr>
            <p:cNvSpPr/>
            <p:nvPr/>
          </p:nvSpPr>
          <p:spPr>
            <a:xfrm>
              <a:off x="653444" y="3291569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97" name="手繪多邊形: 圖案 496">
              <a:extLst>
                <a:ext uri="{FF2B5EF4-FFF2-40B4-BE49-F238E27FC236}">
                  <a16:creationId xmlns:a16="http://schemas.microsoft.com/office/drawing/2014/main" id="{8D16256E-E9D6-A5B0-BDBE-7CD9EB449721}"/>
                </a:ext>
              </a:extLst>
            </p:cNvPr>
            <p:cNvSpPr/>
            <p:nvPr/>
          </p:nvSpPr>
          <p:spPr>
            <a:xfrm>
              <a:off x="323752" y="3349514"/>
              <a:ext cx="328175" cy="624908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307547 w 448130"/>
                <a:gd name="connsiteY3" fmla="*/ 842217 h 84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130" h="843166">
                  <a:moveTo>
                    <a:pt x="448130" y="0"/>
                  </a:moveTo>
                  <a:lnTo>
                    <a:pt x="5997" y="4763"/>
                  </a:lnTo>
                  <a:cubicBezTo>
                    <a:pt x="3143" y="341955"/>
                    <a:pt x="1872" y="622706"/>
                    <a:pt x="0" y="842053"/>
                  </a:cubicBezTo>
                  <a:cubicBezTo>
                    <a:pt x="80806" y="844489"/>
                    <a:pt x="250554" y="842162"/>
                    <a:pt x="307547" y="842217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橢圓 495">
              <a:extLst>
                <a:ext uri="{FF2B5EF4-FFF2-40B4-BE49-F238E27FC236}">
                  <a16:creationId xmlns:a16="http://schemas.microsoft.com/office/drawing/2014/main" id="{24EDC73D-2555-60C6-9D6B-B0586799A0BA}"/>
                </a:ext>
              </a:extLst>
            </p:cNvPr>
            <p:cNvSpPr/>
            <p:nvPr/>
          </p:nvSpPr>
          <p:spPr>
            <a:xfrm>
              <a:off x="503845" y="391861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513" name="平行四邊形 512">
            <a:extLst>
              <a:ext uri="{FF2B5EF4-FFF2-40B4-BE49-F238E27FC236}">
                <a16:creationId xmlns:a16="http://schemas.microsoft.com/office/drawing/2014/main" id="{AB164984-D3ED-141D-1B90-4B99E694E7B3}"/>
              </a:ext>
            </a:extLst>
          </p:cNvPr>
          <p:cNvSpPr>
            <a:spLocks/>
          </p:cNvSpPr>
          <p:nvPr/>
        </p:nvSpPr>
        <p:spPr>
          <a:xfrm>
            <a:off x="339911" y="1031623"/>
            <a:ext cx="8568877" cy="174951"/>
          </a:xfrm>
          <a:prstGeom prst="parallelogram">
            <a:avLst>
              <a:gd name="adj" fmla="val 108355"/>
            </a:avLst>
          </a:prstGeom>
          <a:solidFill>
            <a:schemeClr val="tx2">
              <a:lumMod val="40000"/>
              <a:lumOff val="6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02AEA6-D14F-BBA5-BD2B-7D203198B267}"/>
              </a:ext>
            </a:extLst>
          </p:cNvPr>
          <p:cNvGrpSpPr/>
          <p:nvPr/>
        </p:nvGrpSpPr>
        <p:grpSpPr>
          <a:xfrm>
            <a:off x="339911" y="824143"/>
            <a:ext cx="8464177" cy="446276"/>
            <a:chOff x="339911" y="806920"/>
            <a:chExt cx="8464177" cy="446276"/>
          </a:xfrm>
        </p:grpSpPr>
        <p:sp>
          <p:nvSpPr>
            <p:cNvPr id="3" name="TextBox 15">
              <a:extLst>
                <a:ext uri="{FF2B5EF4-FFF2-40B4-BE49-F238E27FC236}">
                  <a16:creationId xmlns:a16="http://schemas.microsoft.com/office/drawing/2014/main" id="{5E1D1BBA-C700-BFB0-7CE0-5F9FC180A0AD}"/>
                </a:ext>
              </a:extLst>
            </p:cNvPr>
            <p:cNvSpPr txBox="1"/>
            <p:nvPr/>
          </p:nvSpPr>
          <p:spPr>
            <a:xfrm>
              <a:off x="339911" y="806920"/>
              <a:ext cx="8464177" cy="4462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古田さんの方針</a:t>
              </a:r>
              <a:r>
                <a:rPr lang="en-US" altLang="ja-JP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ja-JP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</a:t>
              </a:r>
              <a:r>
                <a:rPr lang="en-US" altLang="ja-JP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KSF </a:t>
              </a:r>
              <a:r>
                <a:rPr lang="zh-TW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</a:t>
              </a:r>
              <a:r>
                <a:rPr lang="en-US" altLang="ja-JP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9</a:t>
              </a:r>
              <a:r>
                <a:rPr lang="ja-JP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つのパズル</a:t>
              </a:r>
              <a:r>
                <a:rPr lang="zh-TW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</a:t>
              </a:r>
              <a:r>
                <a:rPr lang="ja-JP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製造一部重点課題</a:t>
              </a: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4A80516-38BD-853D-4F01-72D391D59C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6746" y="961629"/>
              <a:ext cx="2317017" cy="152226"/>
              <a:chOff x="1008871" y="4458058"/>
              <a:chExt cx="4028881" cy="26469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ED7DDB1-77BF-386A-955F-C0110B15A531}"/>
                  </a:ext>
                </a:extLst>
              </p:cNvPr>
              <p:cNvSpPr/>
              <p:nvPr/>
            </p:nvSpPr>
            <p:spPr>
              <a:xfrm rot="5400000">
                <a:off x="972729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AD45AF1F-895E-F6F6-4CCE-A1CD1A55B76C}"/>
                  </a:ext>
                </a:extLst>
              </p:cNvPr>
              <p:cNvSpPr/>
              <p:nvPr/>
            </p:nvSpPr>
            <p:spPr>
              <a:xfrm rot="5400000">
                <a:off x="1218500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50AE2E6B-C572-15EB-F33C-8C5F08B04BF6}"/>
                  </a:ext>
                </a:extLst>
              </p:cNvPr>
              <p:cNvSpPr/>
              <p:nvPr/>
            </p:nvSpPr>
            <p:spPr>
              <a:xfrm rot="5400000">
                <a:off x="4563437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3E899A8F-4258-8F37-A003-CD2D1ABE5B7B}"/>
                  </a:ext>
                </a:extLst>
              </p:cNvPr>
              <p:cNvSpPr/>
              <p:nvPr/>
            </p:nvSpPr>
            <p:spPr>
              <a:xfrm rot="5400000">
                <a:off x="4809202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29" name="群組 528">
            <a:extLst>
              <a:ext uri="{FF2B5EF4-FFF2-40B4-BE49-F238E27FC236}">
                <a16:creationId xmlns:a16="http://schemas.microsoft.com/office/drawing/2014/main" id="{5218BF51-43D9-24F4-95E2-DEA2D344FB3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45561" y="1098574"/>
            <a:ext cx="7370899" cy="562545"/>
            <a:chOff x="1545561" y="1098574"/>
            <a:chExt cx="7370899" cy="562545"/>
          </a:xfrm>
        </p:grpSpPr>
        <p:sp>
          <p:nvSpPr>
            <p:cNvPr id="516" name="手繪多邊形: 圖案 515">
              <a:extLst>
                <a:ext uri="{FF2B5EF4-FFF2-40B4-BE49-F238E27FC236}">
                  <a16:creationId xmlns:a16="http://schemas.microsoft.com/office/drawing/2014/main" id="{1EF883B3-B51D-38CC-3653-3A90246B6F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78400" y="1152511"/>
              <a:ext cx="138060" cy="130042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29940 w 429940"/>
                <a:gd name="connsiteY0" fmla="*/ 30580 h 828522"/>
                <a:gd name="connsiteX1" fmla="*/ 175769 w 429940"/>
                <a:gd name="connsiteY1" fmla="*/ 5192 h 828522"/>
                <a:gd name="connsiteX2" fmla="*/ 0 w 429940"/>
                <a:gd name="connsiteY2" fmla="*/ 827409 h 828522"/>
                <a:gd name="connsiteX3" fmla="*/ 170978 w 429940"/>
                <a:gd name="connsiteY3" fmla="*/ 827573 h 828522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36003 w 436003"/>
                <a:gd name="connsiteY0" fmla="*/ 589 h 828681"/>
                <a:gd name="connsiteX1" fmla="*/ 175769 w 436003"/>
                <a:gd name="connsiteY1" fmla="*/ 5351 h 828681"/>
                <a:gd name="connsiteX2" fmla="*/ 0 w 436003"/>
                <a:gd name="connsiteY2" fmla="*/ 827568 h 828681"/>
                <a:gd name="connsiteX3" fmla="*/ 170978 w 436003"/>
                <a:gd name="connsiteY3" fmla="*/ 827732 h 828681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0 h 828092"/>
                <a:gd name="connsiteX1" fmla="*/ 175769 w 436003"/>
                <a:gd name="connsiteY1" fmla="*/ 4762 h 828092"/>
                <a:gd name="connsiteX2" fmla="*/ 0 w 436003"/>
                <a:gd name="connsiteY2" fmla="*/ 826979 h 828092"/>
                <a:gd name="connsiteX3" fmla="*/ 170978 w 436003"/>
                <a:gd name="connsiteY3" fmla="*/ 827143 h 828092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175769 w 175769"/>
                <a:gd name="connsiteY0" fmla="*/ 1 h 823331"/>
                <a:gd name="connsiteX1" fmla="*/ 0 w 175769"/>
                <a:gd name="connsiteY1" fmla="*/ 822218 h 823331"/>
                <a:gd name="connsiteX2" fmla="*/ 170978 w 175769"/>
                <a:gd name="connsiteY2" fmla="*/ 822382 h 8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769" h="823331">
                  <a:moveTo>
                    <a:pt x="175769" y="1"/>
                  </a:moveTo>
                  <a:cubicBezTo>
                    <a:pt x="118346" y="261817"/>
                    <a:pt x="41281" y="587795"/>
                    <a:pt x="0" y="822218"/>
                  </a:cubicBezTo>
                  <a:cubicBezTo>
                    <a:pt x="80806" y="824654"/>
                    <a:pt x="113985" y="822327"/>
                    <a:pt x="170978" y="822382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7" name="橢圓 516">
              <a:extLst>
                <a:ext uri="{FF2B5EF4-FFF2-40B4-BE49-F238E27FC236}">
                  <a16:creationId xmlns:a16="http://schemas.microsoft.com/office/drawing/2014/main" id="{6A5C8E78-0D14-7582-C33C-53B00ACDC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11430" y="109857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cxnSp>
          <p:nvCxnSpPr>
            <p:cNvPr id="519" name="直線接點 518">
              <a:extLst>
                <a:ext uri="{FF2B5EF4-FFF2-40B4-BE49-F238E27FC236}">
                  <a16:creationId xmlns:a16="http://schemas.microsoft.com/office/drawing/2014/main" id="{25983DA3-A64C-6716-B376-10F4A7F2B84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926002" y="1284038"/>
              <a:ext cx="6854779" cy="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線接點 524">
              <a:extLst>
                <a:ext uri="{FF2B5EF4-FFF2-40B4-BE49-F238E27FC236}">
                  <a16:creationId xmlns:a16="http://schemas.microsoft.com/office/drawing/2014/main" id="{DA239899-3B07-D27C-C7D2-6AB1D90FA9D0}"/>
                </a:ext>
              </a:extLst>
            </p:cNvPr>
            <p:cNvCxnSpPr>
              <a:cxnSpLocks noGrp="1" noRot="1" noChangeAspect="1" noMove="1" noResize="1" noEditPoints="1" noAdjustHandles="1" noChangeArrowheads="1" noChangeShapeType="1"/>
            </p:cNvCxnSpPr>
            <p:nvPr/>
          </p:nvCxnSpPr>
          <p:spPr>
            <a:xfrm flipH="1">
              <a:off x="1581561" y="1280863"/>
              <a:ext cx="344441" cy="32400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橢圓 532">
              <a:extLst>
                <a:ext uri="{FF2B5EF4-FFF2-40B4-BE49-F238E27FC236}">
                  <a16:creationId xmlns:a16="http://schemas.microsoft.com/office/drawing/2014/main" id="{3E593355-49EF-E78C-A61D-F6F7A80FF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1545561" y="1589119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535" name="TextBox 15">
            <a:extLst>
              <a:ext uri="{FF2B5EF4-FFF2-40B4-BE49-F238E27FC236}">
                <a16:creationId xmlns:a16="http://schemas.microsoft.com/office/drawing/2014/main" id="{7059F785-C101-A28A-4464-BDFBF616EFB0}"/>
              </a:ext>
            </a:extLst>
          </p:cNvPr>
          <p:cNvSpPr txBox="1"/>
          <p:nvPr/>
        </p:nvSpPr>
        <p:spPr>
          <a:xfrm>
            <a:off x="3348692" y="3877389"/>
            <a:ext cx="2433271" cy="523923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01" name="圖片 500">
            <a:extLst>
              <a:ext uri="{FF2B5EF4-FFF2-40B4-BE49-F238E27FC236}">
                <a16:creationId xmlns:a16="http://schemas.microsoft.com/office/drawing/2014/main" id="{8387A8F4-2B57-5FD7-7233-37F14E1D94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3006963" y="1882596"/>
            <a:ext cx="3021087" cy="1569092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7C0A6669-001D-43E0-EF9B-1004834D0EC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7974" y="1649786"/>
            <a:ext cx="2497292" cy="2112723"/>
            <a:chOff x="3402356" y="1852613"/>
            <a:chExt cx="2497292" cy="16934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5D09894-92A8-C597-5329-D809E2B8828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6"/>
            <a:stretch/>
          </p:blipFill>
          <p:spPr>
            <a:xfrm>
              <a:off x="3402356" y="1852613"/>
              <a:ext cx="2497292" cy="1693439"/>
            </a:xfrm>
            <a:prstGeom prst="roundRect">
              <a:avLst>
                <a:gd name="adj" fmla="val 243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654AE64F-9C4A-C737-EE84-B3025EAF96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3004" y="2750929"/>
              <a:ext cx="883822" cy="164306"/>
            </a:xfrm>
            <a:custGeom>
              <a:avLst/>
              <a:gdLst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71523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95336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92955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85812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4306 h 164306"/>
                <a:gd name="connsiteX1" fmla="*/ 90488 w 862011"/>
                <a:gd name="connsiteY1" fmla="*/ 2381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0 w 862011"/>
                <a:gd name="connsiteY0" fmla="*/ 164306 h 164306"/>
                <a:gd name="connsiteX1" fmla="*/ 4286 w 862011"/>
                <a:gd name="connsiteY1" fmla="*/ 0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9589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95894 w 857725"/>
                <a:gd name="connsiteY4" fmla="*/ 164306 h 164306"/>
                <a:gd name="connsiteX0" fmla="*/ 8890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88904 w 857725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64534 w 846759"/>
                <a:gd name="connsiteY3" fmla="*/ 164306 h 164306"/>
                <a:gd name="connsiteX4" fmla="*/ 88904 w 846759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71524 w 846759"/>
                <a:gd name="connsiteY3" fmla="*/ 164306 h 164306"/>
                <a:gd name="connsiteX4" fmla="*/ 88904 w 846759"/>
                <a:gd name="connsiteY4" fmla="*/ 164306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759" h="164306">
                  <a:moveTo>
                    <a:pt x="88904" y="164306"/>
                  </a:moveTo>
                  <a:lnTo>
                    <a:pt x="0" y="0"/>
                  </a:lnTo>
                  <a:lnTo>
                    <a:pt x="846759" y="0"/>
                  </a:lnTo>
                  <a:lnTo>
                    <a:pt x="771524" y="164306"/>
                  </a:lnTo>
                  <a:lnTo>
                    <a:pt x="88904" y="1643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zh-TW" altLang="en-US" sz="1000" b="1">
                  <a:solidFill>
                    <a:schemeClr val="tx1"/>
                  </a:solidFill>
                </a:rPr>
                <a:t>生產推進課</a:t>
              </a:r>
            </a:p>
          </p:txBody>
        </p: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168A6B2C-C519-32E4-905C-113CD02D1D74}"/>
              </a:ext>
            </a:extLst>
          </p:cNvPr>
          <p:cNvSpPr txBox="1"/>
          <p:nvPr/>
        </p:nvSpPr>
        <p:spPr>
          <a:xfrm>
            <a:off x="6305758" y="3890739"/>
            <a:ext cx="2409570" cy="483989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藉由開發</a:t>
            </a:r>
            <a:r>
              <a:rPr lang="en-US" altLang="zh-TW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同仁解決問題、優化作業。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箭號: ＞形 20">
            <a:extLst>
              <a:ext uri="{FF2B5EF4-FFF2-40B4-BE49-F238E27FC236}">
                <a16:creationId xmlns:a16="http://schemas.microsoft.com/office/drawing/2014/main" id="{ADB38F69-EBB9-F1D8-8305-0A53BCC7D611}"/>
              </a:ext>
            </a:extLst>
          </p:cNvPr>
          <p:cNvSpPr/>
          <p:nvPr/>
        </p:nvSpPr>
        <p:spPr>
          <a:xfrm flipH="1">
            <a:off x="6022091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5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圖片 469">
            <a:extLst>
              <a:ext uri="{FF2B5EF4-FFF2-40B4-BE49-F238E27FC236}">
                <a16:creationId xmlns:a16="http://schemas.microsoft.com/office/drawing/2014/main" id="{7255AFED-5D94-6972-4D5A-3901E746C4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1440" y="754381"/>
            <a:ext cx="9334499" cy="414528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タイトル 3">
            <a:extLst>
              <a:ext uri="{FF2B5EF4-FFF2-40B4-BE49-F238E27FC236}">
                <a16:creationId xmlns:a16="http://schemas.microsoft.com/office/drawing/2014/main" id="{6CF5DB9A-8D25-21FF-AFB6-03136E0D6AD9}"/>
              </a:ext>
            </a:extLst>
          </p:cNvPr>
          <p:cNvSpPr txBox="1">
            <a:spLocks/>
          </p:cNvSpPr>
          <p:nvPr/>
        </p:nvSpPr>
        <p:spPr bwMode="auto">
          <a:xfrm>
            <a:off x="2952004" y="222293"/>
            <a:ext cx="3239990" cy="5355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pPr algn="ctr"/>
            <a:r>
              <a:rPr lang="zh-TW" altLang="en-US" sz="3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製一部的</a:t>
            </a:r>
            <a:r>
              <a:rPr lang="en-US" altLang="zh-TW" sz="3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DX</a:t>
            </a:r>
            <a:r>
              <a:rPr lang="zh-TW" altLang="en-US" sz="3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之路</a:t>
            </a:r>
            <a:endParaRPr lang="en-US" altLang="zh-TW" sz="32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65" name="群組 464">
            <a:extLst>
              <a:ext uri="{FF2B5EF4-FFF2-40B4-BE49-F238E27FC236}">
                <a16:creationId xmlns:a16="http://schemas.microsoft.com/office/drawing/2014/main" id="{21ED8F67-C6C6-9635-0A25-333392E1E5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5366" y="1509548"/>
            <a:ext cx="2722875" cy="2482153"/>
            <a:chOff x="214952" y="1277246"/>
            <a:chExt cx="2722875" cy="248215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0E0D874-C4A1-8AEF-454C-F4413CE237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68753"/>
            <a:stretch/>
          </p:blipFill>
          <p:spPr>
            <a:xfrm>
              <a:off x="214952" y="1277246"/>
              <a:ext cx="2722875" cy="248215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2A4D6D-12C9-BDAF-607C-1AE9F62551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4143" y="1456889"/>
              <a:ext cx="2262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>
                  <a:latin typeface="+mj-ea"/>
                  <a:ea typeface="+mj-ea"/>
                </a:rPr>
                <a:t>Digitalization</a:t>
              </a:r>
            </a:p>
          </p:txBody>
        </p:sp>
        <p:pic>
          <p:nvPicPr>
            <p:cNvPr id="451" name="圖片 450">
              <a:extLst>
                <a:ext uri="{FF2B5EF4-FFF2-40B4-BE49-F238E27FC236}">
                  <a16:creationId xmlns:a16="http://schemas.microsoft.com/office/drawing/2014/main" id="{BB734FF3-612A-5729-ED44-4F32FB959C7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1099786" y="2073551"/>
              <a:ext cx="1565905" cy="1454890"/>
            </a:xfrm>
            <a:prstGeom prst="rect">
              <a:avLst/>
            </a:prstGeom>
          </p:spPr>
        </p:pic>
      </p:grpSp>
      <p:grpSp>
        <p:nvGrpSpPr>
          <p:cNvPr id="477" name="群組 476">
            <a:extLst>
              <a:ext uri="{FF2B5EF4-FFF2-40B4-BE49-F238E27FC236}">
                <a16:creationId xmlns:a16="http://schemas.microsoft.com/office/drawing/2014/main" id="{D209047B-C3D0-7C90-BEFD-FB2FEB7F2AC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90584" y="1350210"/>
            <a:ext cx="2947758" cy="2649355"/>
            <a:chOff x="2961640" y="1265358"/>
            <a:chExt cx="2947758" cy="2649355"/>
          </a:xfrm>
        </p:grpSpPr>
        <p:pic>
          <p:nvPicPr>
            <p:cNvPr id="461" name="圖片 460">
              <a:extLst>
                <a:ext uri="{FF2B5EF4-FFF2-40B4-BE49-F238E27FC236}">
                  <a16:creationId xmlns:a16="http://schemas.microsoft.com/office/drawing/2014/main" id="{6FEFD6C2-AF41-9AFF-B5DE-6C038B32EF6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2657" r="35134"/>
            <a:stretch/>
          </p:blipFill>
          <p:spPr>
            <a:xfrm>
              <a:off x="2961640" y="1265358"/>
              <a:ext cx="2806700" cy="2649355"/>
            </a:xfrm>
            <a:prstGeom prst="rect">
              <a:avLst/>
            </a:prstGeom>
          </p:spPr>
        </p:pic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FB6FF06-5E53-B3DD-1A2F-EC70F33FD7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46883" y="1452229"/>
              <a:ext cx="2262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ja-JP" sz="2400" b="1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254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+mj-ea"/>
                  <a:ea typeface="+mj-ea"/>
                </a:rPr>
                <a:t>Digitalization</a:t>
              </a:r>
            </a:p>
            <a:p>
              <a:pPr algn="r"/>
              <a:r>
                <a:rPr lang="en-US" altLang="zh-TW" sz="2400" b="1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254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+mj-ea"/>
                  <a:ea typeface="+mj-ea"/>
                </a:rPr>
                <a:t>/Smart</a:t>
              </a:r>
              <a:r>
                <a:rPr lang="zh-TW" altLang="en-US" sz="2400" b="1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254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+mj-ea"/>
                  <a:ea typeface="+mj-ea"/>
                </a:rPr>
                <a:t>化</a:t>
              </a:r>
            </a:p>
          </p:txBody>
        </p:sp>
        <p:grpSp>
          <p:nvGrpSpPr>
            <p:cNvPr id="459" name="群組 458">
              <a:extLst>
                <a:ext uri="{FF2B5EF4-FFF2-40B4-BE49-F238E27FC236}">
                  <a16:creationId xmlns:a16="http://schemas.microsoft.com/office/drawing/2014/main" id="{D20603EB-020E-F80D-103A-8D018477FC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046691" y="2369541"/>
              <a:ext cx="1862707" cy="1243706"/>
              <a:chOff x="4106293" y="2220378"/>
              <a:chExt cx="1701808" cy="1136276"/>
            </a:xfrm>
            <a:effectLst>
              <a:outerShdw blurRad="38100" dist="38100" dir="2700000" algn="tl" rotWithShape="0">
                <a:prstClr val="black">
                  <a:alpha val="70000"/>
                </a:prstClr>
              </a:outerShdw>
            </a:effectLst>
          </p:grpSpPr>
          <p:sp>
            <p:nvSpPr>
              <p:cNvPr id="452" name="矩形: 圓角 451">
                <a:extLst>
                  <a:ext uri="{FF2B5EF4-FFF2-40B4-BE49-F238E27FC236}">
                    <a16:creationId xmlns:a16="http://schemas.microsoft.com/office/drawing/2014/main" id="{93173FAF-7491-8022-09C6-73D53E34F2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06293" y="2220378"/>
                <a:ext cx="1701808" cy="1135367"/>
              </a:xfrm>
              <a:prstGeom prst="roundRect">
                <a:avLst>
                  <a:gd name="adj" fmla="val 7559"/>
                </a:avLst>
              </a:prstGeom>
              <a:solidFill>
                <a:srgbClr val="FCFF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8" name="群組 457">
                <a:extLst>
                  <a:ext uri="{FF2B5EF4-FFF2-40B4-BE49-F238E27FC236}">
                    <a16:creationId xmlns:a16="http://schemas.microsoft.com/office/drawing/2014/main" id="{6E568793-E388-3373-6F63-49B1010B2B9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123242" y="2234215"/>
                <a:ext cx="1658433" cy="1122439"/>
                <a:chOff x="4123242" y="2234215"/>
                <a:chExt cx="1658433" cy="1122439"/>
              </a:xfrm>
            </p:grpSpPr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0C15203A-3EF7-AE0A-147A-43CF241D899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email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23242" y="2234215"/>
                  <a:ext cx="1658433" cy="1122439"/>
                </a:xfrm>
                <a:prstGeom prst="rect">
                  <a:avLst/>
                </a:prstGeom>
              </p:spPr>
            </p:pic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33F78A85-160D-F6E0-6BFF-F90197E7F4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8" cstate="email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400000"/>
                          </a14:imgEffect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534721" y="2264217"/>
                  <a:ext cx="201044" cy="195963"/>
                </a:xfrm>
                <a:prstGeom prst="rect">
                  <a:avLst/>
                </a:prstGeom>
              </p:spPr>
            </p:pic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16CD2F82-FCEA-756F-7F51-F6BE7E7D7F6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0" cstate="email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56978" y="2283359"/>
                  <a:ext cx="183998" cy="195963"/>
                </a:xfrm>
                <a:prstGeom prst="rect">
                  <a:avLst/>
                </a:prstGeom>
              </p:spPr>
            </p:pic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C0729854-D744-937C-3224-3A8596F896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2" cstate="email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aturation sat="400000"/>
                          </a14:imgEffect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221710" y="3175449"/>
                  <a:ext cx="162823" cy="163495"/>
                </a:xfrm>
                <a:prstGeom prst="rect">
                  <a:avLst/>
                </a:prstGeom>
              </p:spPr>
            </p:pic>
            <p:sp>
              <p:nvSpPr>
                <p:cNvPr id="457" name="橢圓 456">
                  <a:extLst>
                    <a:ext uri="{FF2B5EF4-FFF2-40B4-BE49-F238E27FC236}">
                      <a16:creationId xmlns:a16="http://schemas.microsoft.com/office/drawing/2014/main" id="{85F816DC-1D3E-B3D1-52C8-F033681DCC7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896564" y="2271360"/>
                  <a:ext cx="195963" cy="195963"/>
                </a:xfrm>
                <a:prstGeom prst="ellipse">
                  <a:avLst/>
                </a:prstGeom>
                <a:noFill/>
                <a:ln w="28575">
                  <a:solidFill>
                    <a:srgbClr val="CAE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</p:grpSp>
      </p:grpSp>
      <p:grpSp>
        <p:nvGrpSpPr>
          <p:cNvPr id="479" name="群組 478">
            <a:extLst>
              <a:ext uri="{FF2B5EF4-FFF2-40B4-BE49-F238E27FC236}">
                <a16:creationId xmlns:a16="http://schemas.microsoft.com/office/drawing/2014/main" id="{800B2C05-607A-3589-0726-DDE67F6C1F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99025" y="1350210"/>
            <a:ext cx="3126527" cy="2549760"/>
            <a:chOff x="5906452" y="1265130"/>
            <a:chExt cx="3126527" cy="2549760"/>
          </a:xfrm>
        </p:grpSpPr>
        <p:grpSp>
          <p:nvGrpSpPr>
            <p:cNvPr id="467" name="群組 466">
              <a:extLst>
                <a:ext uri="{FF2B5EF4-FFF2-40B4-BE49-F238E27FC236}">
                  <a16:creationId xmlns:a16="http://schemas.microsoft.com/office/drawing/2014/main" id="{C7F18AD0-7E51-AB1E-D0B8-6B92A16179D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906452" y="1265130"/>
              <a:ext cx="2963049" cy="2549760"/>
              <a:chOff x="5990272" y="1574923"/>
              <a:chExt cx="2963049" cy="2549760"/>
            </a:xfrm>
          </p:grpSpPr>
          <p:pic>
            <p:nvPicPr>
              <p:cNvPr id="463" name="圖片 462">
                <a:extLst>
                  <a:ext uri="{FF2B5EF4-FFF2-40B4-BE49-F238E27FC236}">
                    <a16:creationId xmlns:a16="http://schemas.microsoft.com/office/drawing/2014/main" id="{7B0CA79E-B38A-4EFD-1471-E8109B8A73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4"/>
              <a:srcRect l="66276"/>
              <a:stretch/>
            </p:blipFill>
            <p:spPr>
              <a:xfrm>
                <a:off x="5990272" y="1574923"/>
                <a:ext cx="2938775" cy="2549760"/>
              </a:xfrm>
              <a:prstGeom prst="rect">
                <a:avLst/>
              </a:prstGeom>
            </p:spPr>
          </p:pic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B823C602-349C-4766-72BB-4C0549723BF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83963" y="1636276"/>
                <a:ext cx="256935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25400" dist="38100" dir="2700000" algn="tl" rotWithShape="0">
                        <a:prstClr val="black">
                          <a:alpha val="60000"/>
                        </a:prstClr>
                      </a:outerShdw>
                    </a:effectLst>
                    <a:latin typeface="+mj-ea"/>
                    <a:ea typeface="+mj-ea"/>
                  </a:rPr>
                  <a:t>Digital</a:t>
                </a:r>
              </a:p>
              <a:p>
                <a:r>
                  <a:rPr lang="en-US" altLang="ja-JP" sz="2400" b="1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25400" dist="38100" dir="2700000" algn="tl" rotWithShape="0">
                        <a:prstClr val="black">
                          <a:alpha val="60000"/>
                        </a:prstClr>
                      </a:outerShdw>
                    </a:effectLst>
                    <a:latin typeface="+mj-ea"/>
                    <a:ea typeface="+mj-ea"/>
                  </a:rPr>
                  <a:t>Transformation</a:t>
                </a:r>
              </a:p>
            </p:txBody>
          </p:sp>
        </p:grpSp>
        <p:pic>
          <p:nvPicPr>
            <p:cNvPr id="475" name="圖片 474">
              <a:extLst>
                <a:ext uri="{FF2B5EF4-FFF2-40B4-BE49-F238E27FC236}">
                  <a16:creationId xmlns:a16="http://schemas.microsoft.com/office/drawing/2014/main" id="{E1CAE2C5-7C82-A1E6-EBBB-9203237C5A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4"/>
            <a:srcRect t="1085" b="7260"/>
            <a:stretch/>
          </p:blipFill>
          <p:spPr>
            <a:xfrm>
              <a:off x="7085454" y="2220773"/>
              <a:ext cx="1947525" cy="1373090"/>
            </a:xfrm>
            <a:prstGeom prst="roundRect">
              <a:avLst>
                <a:gd name="adj" fmla="val 710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480" name="タイトル 3">
            <a:extLst>
              <a:ext uri="{FF2B5EF4-FFF2-40B4-BE49-F238E27FC236}">
                <a16:creationId xmlns:a16="http://schemas.microsoft.com/office/drawing/2014/main" id="{BC8C9EB9-3AA9-5D8B-6F1C-80996CD132AD}"/>
              </a:ext>
            </a:extLst>
          </p:cNvPr>
          <p:cNvSpPr txBox="1">
            <a:spLocks/>
          </p:cNvSpPr>
          <p:nvPr/>
        </p:nvSpPr>
        <p:spPr bwMode="auto">
          <a:xfrm>
            <a:off x="1587849" y="4170893"/>
            <a:ext cx="5968301" cy="7017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pPr algn="ctr"/>
            <a:r>
              <a:rPr lang="en-US" altLang="zh-TW" sz="4400" i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No Best</a:t>
            </a:r>
            <a:r>
              <a:rPr lang="zh-TW" altLang="en-US" sz="4400" i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TW" sz="4400" i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Only Better</a:t>
            </a:r>
            <a:r>
              <a:rPr lang="en-US" altLang="zh-TW" sz="4400" i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4400" i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！</a:t>
            </a:r>
            <a:endParaRPr lang="en-US" altLang="zh-TW" sz="4400" i="1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0938E2-9BD0-4BA3-4A06-E4FC8F56516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85000"/>
          </a:blip>
          <a:srcRect/>
          <a:stretch>
            <a:fillRect/>
          </a:stretch>
        </p:blipFill>
        <p:spPr>
          <a:xfrm flipH="1">
            <a:off x="175589" y="150830"/>
            <a:ext cx="2094754" cy="1264334"/>
          </a:xfrm>
          <a:custGeom>
            <a:avLst/>
            <a:gdLst>
              <a:gd name="connsiteX0" fmla="*/ 5334744 w 5334744"/>
              <a:gd name="connsiteY0" fmla="*/ 0 h 3219899"/>
              <a:gd name="connsiteX1" fmla="*/ 0 w 5334744"/>
              <a:gd name="connsiteY1" fmla="*/ 0 h 3219899"/>
              <a:gd name="connsiteX2" fmla="*/ 0 w 5334744"/>
              <a:gd name="connsiteY2" fmla="*/ 2571750 h 3219899"/>
              <a:gd name="connsiteX3" fmla="*/ 612972 w 5334744"/>
              <a:gd name="connsiteY3" fmla="*/ 2571750 h 3219899"/>
              <a:gd name="connsiteX4" fmla="*/ 612972 w 5334744"/>
              <a:gd name="connsiteY4" fmla="*/ 3219899 h 3219899"/>
              <a:gd name="connsiteX5" fmla="*/ 5334744 w 5334744"/>
              <a:gd name="connsiteY5" fmla="*/ 3219899 h 321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34744" h="3219899">
                <a:moveTo>
                  <a:pt x="5334744" y="0"/>
                </a:moveTo>
                <a:lnTo>
                  <a:pt x="0" y="0"/>
                </a:lnTo>
                <a:lnTo>
                  <a:pt x="0" y="2571750"/>
                </a:lnTo>
                <a:lnTo>
                  <a:pt x="612972" y="2571750"/>
                </a:lnTo>
                <a:lnTo>
                  <a:pt x="612972" y="3219899"/>
                </a:lnTo>
                <a:lnTo>
                  <a:pt x="5334744" y="3219899"/>
                </a:lnTo>
                <a:close/>
              </a:path>
            </a:pathLst>
          </a:cu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69E08F17-DB64-674E-71E8-CD8FE66E495F}"/>
              </a:ext>
            </a:extLst>
          </p:cNvPr>
          <p:cNvGrpSpPr/>
          <p:nvPr/>
        </p:nvGrpSpPr>
        <p:grpSpPr>
          <a:xfrm>
            <a:off x="1121918" y="837259"/>
            <a:ext cx="8333232" cy="488035"/>
            <a:chOff x="876300" y="837259"/>
            <a:chExt cx="8333232" cy="488035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5B5211EC-88BB-1A63-A9A7-556189488FC1}"/>
                </a:ext>
              </a:extLst>
            </p:cNvPr>
            <p:cNvCxnSpPr>
              <a:cxnSpLocks/>
            </p:cNvCxnSpPr>
            <p:nvPr/>
          </p:nvCxnSpPr>
          <p:spPr>
            <a:xfrm>
              <a:off x="1722120" y="837259"/>
              <a:ext cx="5188712" cy="0"/>
            </a:xfrm>
            <a:prstGeom prst="line">
              <a:avLst/>
            </a:prstGeom>
            <a:ln w="1905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75F13B4-867E-3CC0-988E-946924110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300" y="837259"/>
              <a:ext cx="845820" cy="488035"/>
            </a:xfrm>
            <a:prstGeom prst="line">
              <a:avLst/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77CFBB57-6ECC-1088-6B70-CDE4DE9BE480}"/>
                </a:ext>
              </a:extLst>
            </p:cNvPr>
            <p:cNvCxnSpPr>
              <a:cxnSpLocks/>
            </p:cNvCxnSpPr>
            <p:nvPr/>
          </p:nvCxnSpPr>
          <p:spPr>
            <a:xfrm>
              <a:off x="6497320" y="837259"/>
              <a:ext cx="2712212" cy="0"/>
            </a:xfrm>
            <a:prstGeom prst="line">
              <a:avLst/>
            </a:prstGeom>
            <a:ln w="19050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箭號: ＞形 16">
            <a:extLst>
              <a:ext uri="{FF2B5EF4-FFF2-40B4-BE49-F238E27FC236}">
                <a16:creationId xmlns:a16="http://schemas.microsoft.com/office/drawing/2014/main" id="{D327049C-C964-9AAE-4F53-BCD736A4C15E}"/>
              </a:ext>
            </a:extLst>
          </p:cNvPr>
          <p:cNvSpPr/>
          <p:nvPr/>
        </p:nvSpPr>
        <p:spPr>
          <a:xfrm>
            <a:off x="2096406" y="334283"/>
            <a:ext cx="513443" cy="311514"/>
          </a:xfrm>
          <a:prstGeom prst="chevron">
            <a:avLst>
              <a:gd name="adj" fmla="val 83012"/>
            </a:avLst>
          </a:prstGeom>
          <a:solidFill>
            <a:srgbClr val="84E2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450" name="箭號: ＞形 449">
            <a:extLst>
              <a:ext uri="{FF2B5EF4-FFF2-40B4-BE49-F238E27FC236}">
                <a16:creationId xmlns:a16="http://schemas.microsoft.com/office/drawing/2014/main" id="{F7D00DFB-B392-CC88-0423-9E664E2A2B8B}"/>
              </a:ext>
            </a:extLst>
          </p:cNvPr>
          <p:cNvSpPr/>
          <p:nvPr/>
        </p:nvSpPr>
        <p:spPr>
          <a:xfrm>
            <a:off x="2438561" y="334283"/>
            <a:ext cx="513443" cy="311514"/>
          </a:xfrm>
          <a:prstGeom prst="chevron">
            <a:avLst>
              <a:gd name="adj" fmla="val 83012"/>
            </a:avLst>
          </a:prstGeom>
          <a:solidFill>
            <a:srgbClr val="84E2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5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179217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/>
          </p:cNvGrpSpPr>
          <p:nvPr/>
        </p:nvGrpSpPr>
        <p:grpSpPr>
          <a:xfrm rot="5400000">
            <a:off x="4293062" y="1839278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/>
          </p:cNvGrpSpPr>
          <p:nvPr/>
        </p:nvGrpSpPr>
        <p:grpSpPr>
          <a:xfrm rot="5400000">
            <a:off x="3701341" y="2297177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/>
          </p:cNvGrpSpPr>
          <p:nvPr/>
        </p:nvGrpSpPr>
        <p:grpSpPr>
          <a:xfrm>
            <a:off x="-172387" y="889512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/>
          </p:cNvGrpSpPr>
          <p:nvPr/>
        </p:nvGrpSpPr>
        <p:grpSpPr>
          <a:xfrm>
            <a:off x="390230" y="1508979"/>
            <a:ext cx="2316405" cy="1514025"/>
            <a:chOff x="629662" y="1683321"/>
            <a:chExt cx="2923826" cy="1911041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15267" y="1696084"/>
              <a:ext cx="1038221" cy="1732092"/>
              <a:chOff x="949540" y="1696084"/>
              <a:chExt cx="1038221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540" y="2708138"/>
                <a:ext cx="920704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9662" y="1683321"/>
              <a:ext cx="1281905" cy="1910162"/>
              <a:chOff x="2834476" y="1683321"/>
              <a:chExt cx="1281905" cy="1910162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4476" y="2391048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9194" y="2913020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6281" y="1683321"/>
                <a:ext cx="870100" cy="680463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/>
          </p:cNvSpPr>
          <p:nvPr/>
        </p:nvSpPr>
        <p:spPr>
          <a:xfrm>
            <a:off x="3449445" y="3144441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/>
          </p:cNvGrpSpPr>
          <p:nvPr/>
        </p:nvGrpSpPr>
        <p:grpSpPr>
          <a:xfrm>
            <a:off x="1044705" y="3138843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/>
          </p:cNvGrpSpPr>
          <p:nvPr/>
        </p:nvGrpSpPr>
        <p:grpSpPr>
          <a:xfrm>
            <a:off x="2421220" y="3378639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/>
          </p:cNvSpPr>
          <p:nvPr/>
        </p:nvSpPr>
        <p:spPr>
          <a:xfrm>
            <a:off x="2355103" y="323706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/>
          </p:cNvGrpSpPr>
          <p:nvPr/>
        </p:nvGrpSpPr>
        <p:grpSpPr>
          <a:xfrm>
            <a:off x="6853010" y="3986219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71929" y="3635923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/>
          </p:cNvSpPr>
          <p:nvPr/>
        </p:nvSpPr>
        <p:spPr>
          <a:xfrm>
            <a:off x="2324436" y="428517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/>
          </p:cNvSpPr>
          <p:nvPr/>
        </p:nvSpPr>
        <p:spPr>
          <a:xfrm>
            <a:off x="1195187" y="95495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4140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7959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6541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317388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原料投入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82095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溶解、清澄區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317390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成形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642563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徐冷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702956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精查設備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317390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素板捆包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5597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>
                <a:latin typeface="+mj-ea"/>
                <a:ea typeface="+mj-ea"/>
              </a:rPr>
              <a:t>原料投入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生產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COLD</a:t>
            </a:r>
            <a:r>
              <a:rPr lang="zh-TW" altLang="en-US" sz="1800" b="1">
                <a:latin typeface="+mj-ea"/>
                <a:ea typeface="+mj-ea"/>
              </a:rPr>
              <a:t>品質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操作</a:t>
            </a:r>
            <a:r>
              <a:rPr lang="zh-TW" altLang="en-US" sz="1800" b="1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>
              <a:solidFill>
                <a:srgbClr val="FF6600"/>
              </a:solidFill>
              <a:latin typeface="+mj-ea"/>
              <a:ea typeface="+mj-ea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93901F1-2856-8F07-BF6D-FB901CB19B02}"/>
              </a:ext>
            </a:extLst>
          </p:cNvPr>
          <p:cNvGrpSpPr/>
          <p:nvPr/>
        </p:nvGrpSpPr>
        <p:grpSpPr>
          <a:xfrm>
            <a:off x="1575329" y="1200856"/>
            <a:ext cx="821187" cy="649207"/>
            <a:chOff x="1605557" y="1132843"/>
            <a:chExt cx="821187" cy="64920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601DBA5-25C1-07C4-3661-25E4EE095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149" name="TextBox 15">
              <a:extLst>
                <a:ext uri="{FF2B5EF4-FFF2-40B4-BE49-F238E27FC236}">
                  <a16:creationId xmlns:a16="http://schemas.microsoft.com/office/drawing/2014/main" id="{290FD9CE-D3B5-40F3-3A7D-061A944E428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Data-1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FCFAC8-9E41-471B-E48D-32BAD2E3B485}"/>
              </a:ext>
            </a:extLst>
          </p:cNvPr>
          <p:cNvGrpSpPr/>
          <p:nvPr/>
        </p:nvGrpSpPr>
        <p:grpSpPr>
          <a:xfrm>
            <a:off x="1575329" y="3052392"/>
            <a:ext cx="821187" cy="649207"/>
            <a:chOff x="1605557" y="1132843"/>
            <a:chExt cx="821187" cy="649207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224283E-DFAA-A9C4-F135-6FDDF69B8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3FC097CB-62B1-A3B6-BD1E-8A9C0FE5D464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Data-2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BF961C4-7966-0D6B-DE31-980F501F5813}"/>
              </a:ext>
            </a:extLst>
          </p:cNvPr>
          <p:cNvGrpSpPr/>
          <p:nvPr/>
        </p:nvGrpSpPr>
        <p:grpSpPr>
          <a:xfrm>
            <a:off x="4507352" y="1200856"/>
            <a:ext cx="821187" cy="649207"/>
            <a:chOff x="1605557" y="1132843"/>
            <a:chExt cx="821187" cy="649207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59D828B1-9329-F32D-3A46-352E90DA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4" name="TextBox 15">
              <a:extLst>
                <a:ext uri="{FF2B5EF4-FFF2-40B4-BE49-F238E27FC236}">
                  <a16:creationId xmlns:a16="http://schemas.microsoft.com/office/drawing/2014/main" id="{FF8B915C-53C8-D78C-4501-BA39B9FBE4B1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Data-3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671CE6CA-8F32-EBE1-8800-263AE6636588}"/>
              </a:ext>
            </a:extLst>
          </p:cNvPr>
          <p:cNvGrpSpPr/>
          <p:nvPr/>
        </p:nvGrpSpPr>
        <p:grpSpPr>
          <a:xfrm>
            <a:off x="4507352" y="3052392"/>
            <a:ext cx="821187" cy="649207"/>
            <a:chOff x="1605557" y="1132843"/>
            <a:chExt cx="821187" cy="649207"/>
          </a:xfrm>
        </p:grpSpPr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F89D6421-2536-5B02-2EE4-510F0A745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BA285A83-1BC1-7824-85A7-DDCD76862669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Data-4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64383386-8B15-20D1-E46C-0C9B33D38F6C}"/>
              </a:ext>
            </a:extLst>
          </p:cNvPr>
          <p:cNvGrpSpPr/>
          <p:nvPr/>
        </p:nvGrpSpPr>
        <p:grpSpPr>
          <a:xfrm>
            <a:off x="7634932" y="1200856"/>
            <a:ext cx="821187" cy="649207"/>
            <a:chOff x="1605557" y="1132843"/>
            <a:chExt cx="821187" cy="649207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C1B2FF60-32DE-4A11-F57A-7350F400C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149B3D28-2256-7052-197A-8CCEFD5A82EC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Data-5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9FAB9B8-56C3-C7F6-8505-47DBD9202F3A}"/>
              </a:ext>
            </a:extLst>
          </p:cNvPr>
          <p:cNvGrpSpPr/>
          <p:nvPr/>
        </p:nvGrpSpPr>
        <p:grpSpPr>
          <a:xfrm>
            <a:off x="7687831" y="3052392"/>
            <a:ext cx="821187" cy="649207"/>
            <a:chOff x="1605557" y="1132843"/>
            <a:chExt cx="821187" cy="649207"/>
          </a:xfrm>
        </p:grpSpPr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BE193F97-C68F-53BA-8F93-AC0BADC3B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5" name="TextBox 15">
              <a:extLst>
                <a:ext uri="{FF2B5EF4-FFF2-40B4-BE49-F238E27FC236}">
                  <a16:creationId xmlns:a16="http://schemas.microsoft.com/office/drawing/2014/main" id="{50CF448F-06AA-AB7E-7367-3D0212F4B64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117372" y="4523029"/>
            <a:ext cx="490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</a:rPr>
              <a:t>目標：開發</a:t>
            </a:r>
            <a:r>
              <a:rPr lang="en-US" altLang="zh-TW" sz="1800" b="1">
                <a:solidFill>
                  <a:srgbClr val="002855"/>
                </a:solidFill>
                <a:latin typeface="+mj-ea"/>
                <a:ea typeface="+mj-ea"/>
              </a:rPr>
              <a:t>DX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</a:rPr>
              <a:t>工具，提高數據、情報的有效性</a:t>
            </a:r>
            <a:endParaRPr lang="ja-JP" altLang="en-US" sz="1800" b="1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生產中</a:t>
                </a:r>
                <a:endParaRPr lang="en-US" altLang="zh-TW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破裂的恐懼</a:t>
                </a:r>
                <a:endParaRPr lang="ja-JP" altLang="en-US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latin typeface="+mj-ea"/>
                    <a:ea typeface="+mj-ea"/>
                  </a:rPr>
                  <a:t>欠點情報</a:t>
                </a:r>
                <a:endParaRPr lang="en-US" altLang="zh-TW" sz="2000" b="1">
                  <a:latin typeface="+mj-ea"/>
                  <a:ea typeface="+mj-ea"/>
                </a:endParaRPr>
              </a:p>
              <a:p>
                <a:r>
                  <a:rPr lang="zh-TW" altLang="en-US" sz="2000" b="1">
                    <a:latin typeface="+mj-ea"/>
                    <a:ea typeface="+mj-ea"/>
                  </a:rPr>
                  <a:t>    參考性低</a:t>
                </a:r>
                <a:endParaRPr lang="ja-JP" altLang="en-US" sz="20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>
                    <a:latin typeface="+mj-ea"/>
                    <a:ea typeface="+mj-ea"/>
                  </a:rPr>
                  <a:t> 品質情報</a:t>
                </a:r>
                <a:endParaRPr lang="en-US" altLang="zh-TW" sz="2000" b="1"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>
                    <a:latin typeface="+mj-ea"/>
                    <a:ea typeface="+mj-ea"/>
                  </a:rPr>
                  <a:t>無法立即掌握 </a:t>
                </a:r>
                <a:endParaRPr lang="ja-JP" altLang="en-US" sz="20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無法定量化的經驗</a:t>
                </a:r>
                <a:endParaRPr lang="ja-JP" altLang="en-US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19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1FF2780-FDEA-E569-342A-498752A5A5BA}"/>
              </a:ext>
            </a:extLst>
          </p:cNvPr>
          <p:cNvCxnSpPr>
            <a:cxnSpLocks/>
          </p:cNvCxnSpPr>
          <p:nvPr/>
        </p:nvCxnSpPr>
        <p:spPr>
          <a:xfrm flipV="1">
            <a:off x="2198359" y="3665654"/>
            <a:ext cx="1325671" cy="643665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219D9B-F2C4-DD0A-490F-B472C6F6EDCE}"/>
              </a:ext>
            </a:extLst>
          </p:cNvPr>
          <p:cNvCxnSpPr>
            <a:cxnSpLocks/>
          </p:cNvCxnSpPr>
          <p:nvPr/>
        </p:nvCxnSpPr>
        <p:spPr>
          <a:xfrm>
            <a:off x="1723142" y="2218622"/>
            <a:ext cx="1930810" cy="1114508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ED3D561-9382-7A5E-341A-4D699168A470}"/>
              </a:ext>
            </a:extLst>
          </p:cNvPr>
          <p:cNvCxnSpPr>
            <a:cxnSpLocks/>
          </p:cNvCxnSpPr>
          <p:nvPr/>
        </p:nvCxnSpPr>
        <p:spPr>
          <a:xfrm>
            <a:off x="3738775" y="2421160"/>
            <a:ext cx="521263" cy="816026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88B6E44C-66AB-EA15-7708-A528FA58A784}"/>
              </a:ext>
            </a:extLst>
          </p:cNvPr>
          <p:cNvCxnSpPr>
            <a:cxnSpLocks/>
          </p:cNvCxnSpPr>
          <p:nvPr/>
        </p:nvCxnSpPr>
        <p:spPr>
          <a:xfrm flipH="1">
            <a:off x="5615196" y="1986604"/>
            <a:ext cx="1629712" cy="1418314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A93EC0B-3122-E3F6-7595-DA9AFF4A4D3A}"/>
              </a:ext>
            </a:extLst>
          </p:cNvPr>
          <p:cNvCxnSpPr>
            <a:cxnSpLocks/>
          </p:cNvCxnSpPr>
          <p:nvPr/>
        </p:nvCxnSpPr>
        <p:spPr>
          <a:xfrm flipH="1">
            <a:off x="4654155" y="2039356"/>
            <a:ext cx="755327" cy="1176430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C1D9DB76-A812-5285-EA10-0EC660B44DA0}"/>
              </a:ext>
            </a:extLst>
          </p:cNvPr>
          <p:cNvCxnSpPr>
            <a:cxnSpLocks/>
          </p:cNvCxnSpPr>
          <p:nvPr/>
        </p:nvCxnSpPr>
        <p:spPr>
          <a:xfrm flipH="1" flipV="1">
            <a:off x="5606299" y="3723244"/>
            <a:ext cx="1638609" cy="406481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5B90741-BD8B-F335-048F-36C1EC95B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" r="1288"/>
          <a:stretch/>
        </p:blipFill>
        <p:spPr>
          <a:xfrm>
            <a:off x="3349389" y="2966267"/>
            <a:ext cx="2467927" cy="1358188"/>
          </a:xfrm>
          <a:prstGeom prst="roundRect">
            <a:avLst>
              <a:gd name="adj" fmla="val 249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172E1467-972B-1886-E657-8B621EA25403}"/>
              </a:ext>
            </a:extLst>
          </p:cNvPr>
          <p:cNvGrpSpPr/>
          <p:nvPr/>
        </p:nvGrpSpPr>
        <p:grpSpPr>
          <a:xfrm>
            <a:off x="776346" y="1058604"/>
            <a:ext cx="1269848" cy="1422459"/>
            <a:chOff x="470855" y="1356937"/>
            <a:chExt cx="1269848" cy="1422459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65E8F9AE-2860-0618-414F-A511F9A6CD0F}"/>
                </a:ext>
              </a:extLst>
            </p:cNvPr>
            <p:cNvGrpSpPr/>
            <p:nvPr/>
          </p:nvGrpSpPr>
          <p:grpSpPr>
            <a:xfrm>
              <a:off x="549349" y="1356937"/>
              <a:ext cx="1191354" cy="1191354"/>
              <a:chOff x="1417765" y="1626781"/>
              <a:chExt cx="1260000" cy="126000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FFE831E3-E237-6629-AF7B-48024A89F647}"/>
                  </a:ext>
                </a:extLst>
              </p:cNvPr>
              <p:cNvSpPr/>
              <p:nvPr/>
            </p:nvSpPr>
            <p:spPr>
              <a:xfrm>
                <a:off x="1417765" y="1626781"/>
                <a:ext cx="1260000" cy="126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AC4930F6-6DBC-C9BD-4A6D-2B74E29AEC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86411" y="1695427"/>
                <a:ext cx="1122708" cy="1122708"/>
              </a:xfrm>
              <a:prstGeom prst="ellipse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4989746-DFA4-FF86-9CFB-D329199C13E8}"/>
                </a:ext>
              </a:extLst>
            </p:cNvPr>
            <p:cNvSpPr txBox="1"/>
            <p:nvPr/>
          </p:nvSpPr>
          <p:spPr>
            <a:xfrm>
              <a:off x="470855" y="2471619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原料數據</a:t>
              </a:r>
              <a:endParaRPr lang="en-US" altLang="zh-TW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84C96AB-820F-A29D-4B51-CE207A94926E}"/>
              </a:ext>
            </a:extLst>
          </p:cNvPr>
          <p:cNvGrpSpPr/>
          <p:nvPr/>
        </p:nvGrpSpPr>
        <p:grpSpPr>
          <a:xfrm>
            <a:off x="2298031" y="1003455"/>
            <a:ext cx="1947329" cy="1400920"/>
            <a:chOff x="1879195" y="667340"/>
            <a:chExt cx="1947329" cy="1400920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BC41B573-8423-7CE3-8D50-D4005ED87A47}"/>
                </a:ext>
              </a:extLst>
            </p:cNvPr>
            <p:cNvGrpSpPr/>
            <p:nvPr/>
          </p:nvGrpSpPr>
          <p:grpSpPr>
            <a:xfrm>
              <a:off x="2635170" y="876906"/>
              <a:ext cx="1191354" cy="1191354"/>
              <a:chOff x="2463499" y="920094"/>
              <a:chExt cx="1191354" cy="1191354"/>
            </a:xfrm>
          </p:grpSpPr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7BAF0F12-EF4B-5884-27C1-D9FEF6736044}"/>
                  </a:ext>
                </a:extLst>
              </p:cNvPr>
              <p:cNvSpPr/>
              <p:nvPr/>
            </p:nvSpPr>
            <p:spPr>
              <a:xfrm>
                <a:off x="2463499" y="920094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13057A75-9584-8600-7A78-169D0BD1E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6978" t="4869" r="21304" b="2779"/>
              <a:stretch>
                <a:fillRect/>
              </a:stretch>
            </p:blipFill>
            <p:spPr>
              <a:xfrm>
                <a:off x="2519176" y="975771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076AD37-26D3-646A-16DC-F59EA7FC6A60}"/>
                </a:ext>
              </a:extLst>
            </p:cNvPr>
            <p:cNvSpPr txBox="1"/>
            <p:nvPr/>
          </p:nvSpPr>
          <p:spPr>
            <a:xfrm>
              <a:off x="1879195" y="667340"/>
              <a:ext cx="1441420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溶解、</a:t>
              </a:r>
              <a:r>
                <a:rPr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清澄數據</a:t>
              </a:r>
              <a:endParaRPr lang="en-US" altLang="zh-TW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594607D-4AC2-4060-881C-C5113122A186}"/>
              </a:ext>
            </a:extLst>
          </p:cNvPr>
          <p:cNvGrpSpPr/>
          <p:nvPr/>
        </p:nvGrpSpPr>
        <p:grpSpPr>
          <a:xfrm>
            <a:off x="1023679" y="3163063"/>
            <a:ext cx="1482350" cy="1419677"/>
            <a:chOff x="508903" y="3042684"/>
            <a:chExt cx="1482350" cy="141967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05878E67-8523-5B09-0D38-16B19C193907}"/>
                </a:ext>
              </a:extLst>
            </p:cNvPr>
            <p:cNvGrpSpPr/>
            <p:nvPr/>
          </p:nvGrpSpPr>
          <p:grpSpPr>
            <a:xfrm>
              <a:off x="799899" y="3042684"/>
              <a:ext cx="1191354" cy="1191354"/>
              <a:chOff x="1027789" y="2870662"/>
              <a:chExt cx="1191354" cy="1191354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E11F5D37-4A39-3438-A839-D8166054D065}"/>
                  </a:ext>
                </a:extLst>
              </p:cNvPr>
              <p:cNvSpPr/>
              <p:nvPr/>
            </p:nvSpPr>
            <p:spPr>
              <a:xfrm>
                <a:off x="1027789" y="2870662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5" name="圖片 54">
                <a:extLst>
                  <a:ext uri="{FF2B5EF4-FFF2-40B4-BE49-F238E27FC236}">
                    <a16:creationId xmlns:a16="http://schemas.microsoft.com/office/drawing/2014/main" id="{6458E4C3-0077-5316-0552-737FC9F620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458" t="681" r="30524" b="1020"/>
              <a:stretch/>
            </p:blipFill>
            <p:spPr>
              <a:xfrm>
                <a:off x="1082878" y="2926339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4A951C-BCEF-19DE-C15A-2976DAAEF9C5}"/>
                </a:ext>
              </a:extLst>
            </p:cNvPr>
            <p:cNvSpPr/>
            <p:nvPr/>
          </p:nvSpPr>
          <p:spPr>
            <a:xfrm>
              <a:off x="508903" y="4154584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成形數據</a:t>
              </a:r>
              <a:endParaRPr kumimoji="1" lang="zh-TW" altLang="en-US" sz="14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CF5643E-607D-CDEA-3C33-0273F5563789}"/>
              </a:ext>
            </a:extLst>
          </p:cNvPr>
          <p:cNvGrpSpPr/>
          <p:nvPr/>
        </p:nvGrpSpPr>
        <p:grpSpPr>
          <a:xfrm>
            <a:off x="4975820" y="865637"/>
            <a:ext cx="1219192" cy="1428744"/>
            <a:chOff x="6863724" y="3221067"/>
            <a:chExt cx="1219192" cy="1428744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336C3734-CB6B-F3E3-E1F6-4CC00DAFB1E4}"/>
                </a:ext>
              </a:extLst>
            </p:cNvPr>
            <p:cNvGrpSpPr/>
            <p:nvPr/>
          </p:nvGrpSpPr>
          <p:grpSpPr>
            <a:xfrm>
              <a:off x="6863724" y="3221067"/>
              <a:ext cx="1191354" cy="1191354"/>
              <a:chOff x="7179360" y="2937287"/>
              <a:chExt cx="1191354" cy="1191354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6412B7E4-D0E8-24DA-4256-B60ABA2B8B0C}"/>
                  </a:ext>
                </a:extLst>
              </p:cNvPr>
              <p:cNvSpPr/>
              <p:nvPr/>
            </p:nvSpPr>
            <p:spPr>
              <a:xfrm>
                <a:off x="7179360" y="2937287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105CEE35-B6AC-4D9D-9B79-1D75E9A4E4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9404" t="8190" r="14848" b="1157"/>
              <a:stretch/>
            </p:blipFill>
            <p:spPr>
              <a:xfrm flipH="1">
                <a:off x="7235037" y="2989300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108000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241766" y="0"/>
                      <a:pt x="0" y="241766"/>
                      <a:pt x="0" y="540000"/>
                    </a:cubicBezTo>
                    <a:cubicBezTo>
                      <a:pt x="0" y="838234"/>
                      <a:pt x="241766" y="1080000"/>
                      <a:pt x="540000" y="1080000"/>
                    </a:cubicBezTo>
                    <a:cubicBezTo>
                      <a:pt x="838234" y="1080000"/>
                      <a:pt x="1080000" y="838234"/>
                      <a:pt x="1080000" y="540000"/>
                    </a:cubicBezTo>
                    <a:cubicBezTo>
                      <a:pt x="1080000" y="241766"/>
                      <a:pt x="838234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ECD45BE-D0B0-1757-2499-50E1B4F38145}"/>
                </a:ext>
              </a:extLst>
            </p:cNvPr>
            <p:cNvSpPr/>
            <p:nvPr/>
          </p:nvSpPr>
          <p:spPr>
            <a:xfrm>
              <a:off x="7180105" y="4342034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徐冷數據</a:t>
              </a:r>
              <a:endParaRPr kumimoji="1" lang="zh-TW" altLang="en-US" sz="14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E99416F-D605-AFEC-30B9-50D7E869E612}"/>
              </a:ext>
            </a:extLst>
          </p:cNvPr>
          <p:cNvGrpSpPr/>
          <p:nvPr/>
        </p:nvGrpSpPr>
        <p:grpSpPr>
          <a:xfrm>
            <a:off x="7052665" y="1058072"/>
            <a:ext cx="1269347" cy="1428287"/>
            <a:chOff x="7566764" y="1825010"/>
            <a:chExt cx="1269347" cy="142828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9B405A6-AFB8-B99D-844B-6B75A7BFE93B}"/>
                </a:ext>
              </a:extLst>
            </p:cNvPr>
            <p:cNvGrpSpPr/>
            <p:nvPr/>
          </p:nvGrpSpPr>
          <p:grpSpPr>
            <a:xfrm>
              <a:off x="7566764" y="1825010"/>
              <a:ext cx="1191354" cy="1191354"/>
              <a:chOff x="7566764" y="1825010"/>
              <a:chExt cx="1191354" cy="1191354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F803CA98-1E19-232E-5D4D-4A049863C36E}"/>
                  </a:ext>
                </a:extLst>
              </p:cNvPr>
              <p:cNvSpPr/>
              <p:nvPr/>
            </p:nvSpPr>
            <p:spPr>
              <a:xfrm>
                <a:off x="7566764" y="1825010"/>
                <a:ext cx="1191354" cy="119135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D7A8F98F-C161-BC95-665C-1047AF4EF8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134" t="2299" r="20895" b="7048"/>
              <a:stretch/>
            </p:blipFill>
            <p:spPr>
              <a:xfrm>
                <a:off x="7622441" y="1880687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7DCF7F6-EE2E-64E9-A311-176F1A443D2C}"/>
                </a:ext>
              </a:extLst>
            </p:cNvPr>
            <p:cNvSpPr/>
            <p:nvPr/>
          </p:nvSpPr>
          <p:spPr>
            <a:xfrm>
              <a:off x="7574226" y="2945520"/>
              <a:ext cx="1261885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品質精查</a:t>
              </a:r>
              <a:r>
                <a:rPr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數據</a:t>
              </a:r>
              <a:endParaRPr kumimoji="1" lang="zh-TW" altLang="en-US" sz="14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B12FAF5-3A26-9019-E466-5798D5FDAB97}"/>
              </a:ext>
            </a:extLst>
          </p:cNvPr>
          <p:cNvGrpSpPr/>
          <p:nvPr/>
        </p:nvGrpSpPr>
        <p:grpSpPr>
          <a:xfrm>
            <a:off x="6214423" y="3181491"/>
            <a:ext cx="2037058" cy="1303207"/>
            <a:chOff x="4434932" y="1248213"/>
            <a:chExt cx="2037058" cy="1303207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ECB74F6A-97C5-5972-DD4D-F89DB4B5295E}"/>
                </a:ext>
              </a:extLst>
            </p:cNvPr>
            <p:cNvGrpSpPr/>
            <p:nvPr/>
          </p:nvGrpSpPr>
          <p:grpSpPr>
            <a:xfrm>
              <a:off x="5280636" y="1248213"/>
              <a:ext cx="1191354" cy="1191354"/>
              <a:chOff x="6418792" y="844603"/>
              <a:chExt cx="1191354" cy="1191354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707D455B-A444-F9B4-B340-2D50B487DB95}"/>
                  </a:ext>
                </a:extLst>
              </p:cNvPr>
              <p:cNvSpPr/>
              <p:nvPr/>
            </p:nvSpPr>
            <p:spPr>
              <a:xfrm>
                <a:off x="6418792" y="844603"/>
                <a:ext cx="1191354" cy="119135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CFA391A-5889-C0A9-E03C-8ACE71351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3122" t="163" r="17654" b="359"/>
              <a:stretch/>
            </p:blipFill>
            <p:spPr>
              <a:xfrm>
                <a:off x="6474469" y="902259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6AA558A-B866-F0A9-78E3-525F16CDDED5}"/>
                </a:ext>
              </a:extLst>
            </p:cNvPr>
            <p:cNvSpPr/>
            <p:nvPr/>
          </p:nvSpPr>
          <p:spPr>
            <a:xfrm>
              <a:off x="4434932" y="2243643"/>
              <a:ext cx="1261885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素板捆包數據</a:t>
              </a:r>
              <a:endParaRPr kumimoji="1" lang="zh-TW" altLang="en-US" sz="14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4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2861194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5920946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CE0E68C-5D5E-A50F-0169-D226290AD355}"/>
              </a:ext>
            </a:extLst>
          </p:cNvPr>
          <p:cNvGrpSpPr/>
          <p:nvPr/>
        </p:nvGrpSpPr>
        <p:grpSpPr>
          <a:xfrm>
            <a:off x="3448355" y="2993786"/>
            <a:ext cx="767627" cy="1148969"/>
            <a:chOff x="3448355" y="2993786"/>
            <a:chExt cx="767627" cy="1148969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F2EB6D3-E726-4009-E62E-4D5D59FB8A94}"/>
                </a:ext>
              </a:extLst>
            </p:cNvPr>
            <p:cNvGrpSpPr/>
            <p:nvPr/>
          </p:nvGrpSpPr>
          <p:grpSpPr>
            <a:xfrm>
              <a:off x="3448355" y="3042598"/>
              <a:ext cx="767627" cy="1100157"/>
              <a:chOff x="306006" y="2233868"/>
              <a:chExt cx="870778" cy="1247992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1D0F5013-C8B2-C9D5-2E3C-89C368F5CE08}"/>
                  </a:ext>
                </a:extLst>
              </p:cNvPr>
              <p:cNvSpPr/>
              <p:nvPr/>
            </p:nvSpPr>
            <p:spPr>
              <a:xfrm>
                <a:off x="347661" y="2233868"/>
                <a:ext cx="784072" cy="1171049"/>
              </a:xfrm>
              <a:prstGeom prst="roundRect">
                <a:avLst>
                  <a:gd name="adj" fmla="val 5997"/>
                </a:avLst>
              </a:prstGeom>
              <a:solidFill>
                <a:srgbClr val="FFFFFF">
                  <a:alpha val="85098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zh-TW" altLang="en-US" sz="800">
                  <a:solidFill>
                    <a:srgbClr val="FF6600"/>
                  </a:solidFill>
                </a:endParaRPr>
              </a:p>
            </p:txBody>
          </p:sp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B400911B-2C09-EEDF-F270-2DEE0F97F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6006" y="2512769"/>
                <a:ext cx="870778" cy="969091"/>
              </a:xfrm>
              <a:prstGeom prst="rect">
                <a:avLst/>
              </a:prstGeom>
            </p:spPr>
          </p:pic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049F2FA-456D-86F3-826D-9088C4C559E3}"/>
                </a:ext>
              </a:extLst>
            </p:cNvPr>
            <p:cNvSpPr/>
            <p:nvPr/>
          </p:nvSpPr>
          <p:spPr>
            <a:xfrm>
              <a:off x="3495743" y="2993786"/>
              <a:ext cx="66986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TW" sz="1600">
                  <a:solidFill>
                    <a:srgbClr val="FF6600"/>
                  </a:solidFill>
                </a:rPr>
                <a:t>HOT</a:t>
              </a:r>
              <a:endParaRPr kumimoji="1" lang="zh-TW" altLang="en-US" sz="1600">
                <a:solidFill>
                  <a:srgbClr val="FF6600"/>
                </a:solidFill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2139E1DD-1CF1-EAF6-8A9B-7DC2E5E5B72C}"/>
              </a:ext>
            </a:extLst>
          </p:cNvPr>
          <p:cNvGrpSpPr/>
          <p:nvPr/>
        </p:nvGrpSpPr>
        <p:grpSpPr>
          <a:xfrm>
            <a:off x="4972638" y="2993786"/>
            <a:ext cx="813043" cy="1081142"/>
            <a:chOff x="4972638" y="2993786"/>
            <a:chExt cx="813043" cy="1081142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11B00078-0116-015F-670E-834F7694B705}"/>
                </a:ext>
              </a:extLst>
            </p:cNvPr>
            <p:cNvGrpSpPr/>
            <p:nvPr/>
          </p:nvGrpSpPr>
          <p:grpSpPr>
            <a:xfrm>
              <a:off x="4972638" y="2993786"/>
              <a:ext cx="813043" cy="1081142"/>
              <a:chOff x="3424153" y="2993786"/>
              <a:chExt cx="813043" cy="1081142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CAC0437A-B8D6-8D61-19D8-A78B4D7B153E}"/>
                  </a:ext>
                </a:extLst>
              </p:cNvPr>
              <p:cNvSpPr/>
              <p:nvPr/>
            </p:nvSpPr>
            <p:spPr>
              <a:xfrm>
                <a:off x="3485075" y="3042599"/>
                <a:ext cx="691192" cy="1032329"/>
              </a:xfrm>
              <a:prstGeom prst="roundRect">
                <a:avLst>
                  <a:gd name="adj" fmla="val 5997"/>
                </a:avLst>
              </a:prstGeom>
              <a:solidFill>
                <a:srgbClr val="FFFFFF">
                  <a:alpha val="85098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zh-TW" altLang="en-US" sz="800">
                  <a:solidFill>
                    <a:srgbClr val="FF6600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E236E00-60C9-7E6A-B2E7-FB072C16F3DC}"/>
                  </a:ext>
                </a:extLst>
              </p:cNvPr>
              <p:cNvSpPr/>
              <p:nvPr/>
            </p:nvSpPr>
            <p:spPr>
              <a:xfrm>
                <a:off x="3424153" y="2993786"/>
                <a:ext cx="813043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TW" sz="1600">
                    <a:solidFill>
                      <a:srgbClr val="0000FF"/>
                    </a:solidFill>
                  </a:rPr>
                  <a:t>COLD</a:t>
                </a:r>
                <a:endParaRPr kumimoji="1" lang="zh-TW" altLang="en-US" sz="1600">
                  <a:solidFill>
                    <a:srgbClr val="0000FF"/>
                  </a:solidFill>
                </a:endParaRPr>
              </a:p>
            </p:txBody>
          </p:sp>
        </p:grpSp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12720D9B-7352-FC62-35E7-7092975A8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67515" y="3288461"/>
              <a:ext cx="638022" cy="73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圖片 134">
            <a:extLst>
              <a:ext uri="{FF2B5EF4-FFF2-40B4-BE49-F238E27FC236}">
                <a16:creationId xmlns:a16="http://schemas.microsoft.com/office/drawing/2014/main" id="{BF4968E0-4128-976A-D11C-705488B2D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7298" y="1940215"/>
            <a:ext cx="1831211" cy="1383719"/>
          </a:xfrm>
          <a:prstGeom prst="rect">
            <a:avLst/>
          </a:prstGeom>
        </p:spPr>
      </p:pic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C25CF399-34F9-9413-8B56-1BF9A6037ABE}"/>
              </a:ext>
            </a:extLst>
          </p:cNvPr>
          <p:cNvSpPr/>
          <p:nvPr/>
        </p:nvSpPr>
        <p:spPr>
          <a:xfrm>
            <a:off x="5326681" y="1022350"/>
            <a:ext cx="3003285" cy="904348"/>
          </a:xfrm>
          <a:prstGeom prst="roundRect">
            <a:avLst>
              <a:gd name="adj" fmla="val 38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kumimoji="1" lang="zh-TW" altLang="en-US" sz="1100">
              <a:solidFill>
                <a:srgbClr val="404040"/>
              </a:solidFill>
            </a:endParaRPr>
          </a:p>
        </p:txBody>
      </p: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22B8524E-C549-5A99-82C6-8AD9C875096A}"/>
              </a:ext>
            </a:extLst>
          </p:cNvPr>
          <p:cNvGrpSpPr/>
          <p:nvPr/>
        </p:nvGrpSpPr>
        <p:grpSpPr>
          <a:xfrm>
            <a:off x="682313" y="1022350"/>
            <a:ext cx="2804070" cy="3371056"/>
            <a:chOff x="424861" y="1022350"/>
            <a:chExt cx="2804070" cy="3371056"/>
          </a:xfrm>
        </p:grpSpPr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20317BE6-207A-CAEF-FCCA-AC493C689647}"/>
                </a:ext>
              </a:extLst>
            </p:cNvPr>
            <p:cNvGrpSpPr/>
            <p:nvPr/>
          </p:nvGrpSpPr>
          <p:grpSpPr>
            <a:xfrm>
              <a:off x="424861" y="1022350"/>
              <a:ext cx="2804070" cy="3371056"/>
              <a:chOff x="424861" y="1022350"/>
              <a:chExt cx="2804070" cy="3371056"/>
            </a:xfrm>
          </p:grpSpPr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9F9DC8CE-2CF3-FAFE-52D2-874316C7C3EA}"/>
                  </a:ext>
                </a:extLst>
              </p:cNvPr>
              <p:cNvSpPr/>
              <p:nvPr/>
            </p:nvSpPr>
            <p:spPr>
              <a:xfrm>
                <a:off x="424861" y="1022350"/>
                <a:ext cx="2773784" cy="3219450"/>
              </a:xfrm>
              <a:prstGeom prst="roundRect">
                <a:avLst>
                  <a:gd name="adj" fmla="val 3893"/>
                </a:avLst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endParaRPr kumimoji="1" lang="zh-TW" altLang="en-US" sz="1100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A58D08A3-672E-424C-07A2-BC6D2C856201}"/>
                  </a:ext>
                </a:extLst>
              </p:cNvPr>
              <p:cNvSpPr/>
              <p:nvPr/>
            </p:nvSpPr>
            <p:spPr>
              <a:xfrm>
                <a:off x="778707" y="1045620"/>
                <a:ext cx="1982402" cy="292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300">
                    <a:solidFill>
                      <a:schemeClr val="tx1"/>
                    </a:solidFill>
                  </a:rPr>
                  <a:t>總社開發</a:t>
                </a:r>
                <a:r>
                  <a:rPr kumimoji="1" lang="en-US" altLang="zh-TW" sz="1300">
                    <a:solidFill>
                      <a:schemeClr val="tx1"/>
                    </a:solidFill>
                  </a:rPr>
                  <a:t>Data Station</a:t>
                </a:r>
                <a:endParaRPr kumimoji="1" lang="zh-TW" altLang="en-US" sz="13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013EE008-8355-6122-7500-74F8C28E6CC6}"/>
                  </a:ext>
                </a:extLst>
              </p:cNvPr>
              <p:cNvSpPr/>
              <p:nvPr/>
            </p:nvSpPr>
            <p:spPr>
              <a:xfrm>
                <a:off x="656452" y="1331846"/>
                <a:ext cx="2346098" cy="1239903"/>
              </a:xfrm>
              <a:prstGeom prst="roundRect">
                <a:avLst>
                  <a:gd name="adj" fmla="val 292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" dist="38100" dir="2700000" algn="tl" rotWithShape="0">
                  <a:prstClr val="black">
                    <a:alpha val="6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noAutofit/>
              </a:bodyPr>
              <a:lstStyle/>
              <a:p>
                <a:r>
                  <a:rPr kumimoji="1" lang="en-US" altLang="zh-TW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 Sta</a:t>
                </a:r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統整了</a:t>
                </a:r>
                <a:r>
                  <a:rPr lang="en-US" altLang="zh-TW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相關數據，及</a:t>
                </a:r>
                <a:endParaRPr lang="en-US" altLang="zh-TW" sz="1050" b="1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檢查機的品質狀況，並進行了彙</a:t>
                </a:r>
                <a:r>
                  <a:rPr kumimoji="1"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整</a:t>
                </a:r>
                <a:endParaRPr kumimoji="1" lang="en-US" altLang="zh-TW" sz="1050" b="1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及趨勢的呈現。不過，欠點的分類</a:t>
                </a:r>
                <a:endParaRPr kumimoji="1" lang="en-US" altLang="zh-TW" sz="1050" b="1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只有</a:t>
                </a:r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種類，沒有</a:t>
                </a:r>
                <a:r>
                  <a:rPr lang="en-US" altLang="zh-TW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不同區域的欠</a:t>
                </a:r>
                <a:endParaRPr lang="en-US" altLang="zh-TW" sz="1050" b="1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點型態。所以</a:t>
                </a:r>
                <a:r>
                  <a:rPr lang="en-US" altLang="zh-TW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同仁</a:t>
                </a:r>
                <a:r>
                  <a:rPr kumimoji="1"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提出了</a:t>
                </a:r>
                <a:endParaRPr kumimoji="1" lang="en-US" altLang="zh-TW" sz="1050" b="1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「窯欠點型態圖表」的需求。</a:t>
                </a:r>
              </a:p>
            </p:txBody>
          </p:sp>
          <p:grpSp>
            <p:nvGrpSpPr>
              <p:cNvPr id="46" name="群組 45">
                <a:extLst>
                  <a:ext uri="{FF2B5EF4-FFF2-40B4-BE49-F238E27FC236}">
                    <a16:creationId xmlns:a16="http://schemas.microsoft.com/office/drawing/2014/main" id="{657ABAF5-2CF7-1641-B2D6-D18B72DE9E46}"/>
                  </a:ext>
                </a:extLst>
              </p:cNvPr>
              <p:cNvGrpSpPr/>
              <p:nvPr/>
            </p:nvGrpSpPr>
            <p:grpSpPr>
              <a:xfrm>
                <a:off x="510185" y="2913818"/>
                <a:ext cx="911137" cy="1271826"/>
                <a:chOff x="1087307" y="2316163"/>
                <a:chExt cx="1920875" cy="2681287"/>
              </a:xfrm>
              <a:effectLst>
                <a:outerShdw blurRad="25400" dist="38100" dir="3000000" algn="tl" rotWithShape="0">
                  <a:prstClr val="black">
                    <a:alpha val="70000"/>
                  </a:prstClr>
                </a:outerShdw>
              </a:effectLst>
            </p:grpSpPr>
            <p:sp>
              <p:nvSpPr>
                <p:cNvPr id="47" name="Freeform 33">
                  <a:extLst>
                    <a:ext uri="{FF2B5EF4-FFF2-40B4-BE49-F238E27FC236}">
                      <a16:creationId xmlns:a16="http://schemas.microsoft.com/office/drawing/2014/main" id="{3D0A4CC1-0529-6641-081A-16AAC87CF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4157" y="4519613"/>
                  <a:ext cx="1012825" cy="374650"/>
                </a:xfrm>
                <a:custGeom>
                  <a:avLst/>
                  <a:gdLst>
                    <a:gd name="T0" fmla="*/ 0 w 356"/>
                    <a:gd name="T1" fmla="*/ 94 h 132"/>
                    <a:gd name="T2" fmla="*/ 85 w 356"/>
                    <a:gd name="T3" fmla="*/ 106 h 132"/>
                    <a:gd name="T4" fmla="*/ 187 w 356"/>
                    <a:gd name="T5" fmla="*/ 77 h 132"/>
                    <a:gd name="T6" fmla="*/ 249 w 356"/>
                    <a:gd name="T7" fmla="*/ 58 h 132"/>
                    <a:gd name="T8" fmla="*/ 315 w 356"/>
                    <a:gd name="T9" fmla="*/ 14 h 132"/>
                    <a:gd name="T10" fmla="*/ 348 w 356"/>
                    <a:gd name="T11" fmla="*/ 2 h 132"/>
                    <a:gd name="T12" fmla="*/ 356 w 356"/>
                    <a:gd name="T13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6" h="132">
                      <a:moveTo>
                        <a:pt x="0" y="94"/>
                      </a:moveTo>
                      <a:cubicBezTo>
                        <a:pt x="6" y="101"/>
                        <a:pt x="26" y="132"/>
                        <a:pt x="85" y="106"/>
                      </a:cubicBezTo>
                      <a:cubicBezTo>
                        <a:pt x="106" y="97"/>
                        <a:pt x="176" y="80"/>
                        <a:pt x="187" y="77"/>
                      </a:cubicBezTo>
                      <a:cubicBezTo>
                        <a:pt x="198" y="75"/>
                        <a:pt x="223" y="61"/>
                        <a:pt x="249" y="58"/>
                      </a:cubicBezTo>
                      <a:cubicBezTo>
                        <a:pt x="276" y="54"/>
                        <a:pt x="293" y="22"/>
                        <a:pt x="315" y="14"/>
                      </a:cubicBezTo>
                      <a:cubicBezTo>
                        <a:pt x="337" y="5"/>
                        <a:pt x="333" y="1"/>
                        <a:pt x="348" y="2"/>
                      </a:cubicBezTo>
                      <a:cubicBezTo>
                        <a:pt x="351" y="2"/>
                        <a:pt x="354" y="0"/>
                        <a:pt x="356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8" name="Freeform 34">
                  <a:extLst>
                    <a:ext uri="{FF2B5EF4-FFF2-40B4-BE49-F238E27FC236}">
                      <a16:creationId xmlns:a16="http://schemas.microsoft.com/office/drawing/2014/main" id="{F5B338ED-72A5-7132-3673-001FB2ACF0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3082" y="3198813"/>
                  <a:ext cx="57150" cy="90487"/>
                </a:xfrm>
                <a:custGeom>
                  <a:avLst/>
                  <a:gdLst>
                    <a:gd name="T0" fmla="*/ 0 w 20"/>
                    <a:gd name="T1" fmla="*/ 0 h 32"/>
                    <a:gd name="T2" fmla="*/ 7 w 20"/>
                    <a:gd name="T3" fmla="*/ 8 h 32"/>
                    <a:gd name="T4" fmla="*/ 14 w 20"/>
                    <a:gd name="T5" fmla="*/ 24 h 32"/>
                    <a:gd name="T6" fmla="*/ 20 w 20"/>
                    <a:gd name="T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2" y="2"/>
                        <a:pt x="7" y="8"/>
                        <a:pt x="7" y="8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20" y="32"/>
                        <a:pt x="20" y="32"/>
                        <a:pt x="20" y="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9" name="Freeform 35">
                  <a:extLst>
                    <a:ext uri="{FF2B5EF4-FFF2-40B4-BE49-F238E27FC236}">
                      <a16:creationId xmlns:a16="http://schemas.microsoft.com/office/drawing/2014/main" id="{B145524B-CCC4-CEB5-2B73-FEADB3BE7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7507" y="3298825"/>
                  <a:ext cx="201613" cy="69850"/>
                </a:xfrm>
                <a:custGeom>
                  <a:avLst/>
                  <a:gdLst>
                    <a:gd name="T0" fmla="*/ 0 w 127"/>
                    <a:gd name="T1" fmla="*/ 0 h 44"/>
                    <a:gd name="T2" fmla="*/ 17 w 127"/>
                    <a:gd name="T3" fmla="*/ 24 h 44"/>
                    <a:gd name="T4" fmla="*/ 33 w 127"/>
                    <a:gd name="T5" fmla="*/ 26 h 44"/>
                    <a:gd name="T6" fmla="*/ 57 w 127"/>
                    <a:gd name="T7" fmla="*/ 40 h 44"/>
                    <a:gd name="T8" fmla="*/ 87 w 127"/>
                    <a:gd name="T9" fmla="*/ 17 h 44"/>
                    <a:gd name="T10" fmla="*/ 109 w 127"/>
                    <a:gd name="T11" fmla="*/ 21 h 44"/>
                    <a:gd name="T12" fmla="*/ 127 w 127"/>
                    <a:gd name="T1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7" h="44">
                      <a:moveTo>
                        <a:pt x="0" y="0"/>
                      </a:moveTo>
                      <a:cubicBezTo>
                        <a:pt x="0" y="0"/>
                        <a:pt x="10" y="24"/>
                        <a:pt x="17" y="24"/>
                      </a:cubicBezTo>
                      <a:cubicBezTo>
                        <a:pt x="22" y="24"/>
                        <a:pt x="33" y="19"/>
                        <a:pt x="33" y="26"/>
                      </a:cubicBezTo>
                      <a:cubicBezTo>
                        <a:pt x="33" y="33"/>
                        <a:pt x="46" y="44"/>
                        <a:pt x="57" y="40"/>
                      </a:cubicBezTo>
                      <a:cubicBezTo>
                        <a:pt x="68" y="39"/>
                        <a:pt x="84" y="17"/>
                        <a:pt x="87" y="17"/>
                      </a:cubicBezTo>
                      <a:cubicBezTo>
                        <a:pt x="93" y="17"/>
                        <a:pt x="105" y="21"/>
                        <a:pt x="109" y="21"/>
                      </a:cubicBezTo>
                      <a:cubicBezTo>
                        <a:pt x="113" y="21"/>
                        <a:pt x="127" y="15"/>
                        <a:pt x="127" y="15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0" name="Freeform 36">
                  <a:extLst>
                    <a:ext uri="{FF2B5EF4-FFF2-40B4-BE49-F238E27FC236}">
                      <a16:creationId xmlns:a16="http://schemas.microsoft.com/office/drawing/2014/main" id="{D3D1DC58-26A9-3B15-DDCA-A4339C809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5920" y="3217863"/>
                  <a:ext cx="60325" cy="96837"/>
                </a:xfrm>
                <a:custGeom>
                  <a:avLst/>
                  <a:gdLst>
                    <a:gd name="T0" fmla="*/ 21 w 21"/>
                    <a:gd name="T1" fmla="*/ 0 h 34"/>
                    <a:gd name="T2" fmla="*/ 3 w 21"/>
                    <a:gd name="T3" fmla="*/ 16 h 34"/>
                    <a:gd name="T4" fmla="*/ 1 w 21"/>
                    <a:gd name="T5" fmla="*/ 28 h 34"/>
                    <a:gd name="T6" fmla="*/ 1 w 21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34">
                      <a:moveTo>
                        <a:pt x="21" y="0"/>
                      </a:moveTo>
                      <a:cubicBezTo>
                        <a:pt x="17" y="4"/>
                        <a:pt x="3" y="16"/>
                        <a:pt x="3" y="16"/>
                      </a:cubicBezTo>
                      <a:cubicBezTo>
                        <a:pt x="3" y="16"/>
                        <a:pt x="0" y="26"/>
                        <a:pt x="1" y="28"/>
                      </a:cubicBezTo>
                      <a:cubicBezTo>
                        <a:pt x="2" y="30"/>
                        <a:pt x="2" y="32"/>
                        <a:pt x="1" y="34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1" name="Freeform 37">
                  <a:extLst>
                    <a:ext uri="{FF2B5EF4-FFF2-40B4-BE49-F238E27FC236}">
                      <a16:creationId xmlns:a16="http://schemas.microsoft.com/office/drawing/2014/main" id="{5F196CA9-D4B6-74EB-78BB-B9DDA59836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6657" y="3802063"/>
                  <a:ext cx="171450" cy="660400"/>
                </a:xfrm>
                <a:custGeom>
                  <a:avLst/>
                  <a:gdLst>
                    <a:gd name="T0" fmla="*/ 2 w 60"/>
                    <a:gd name="T1" fmla="*/ 0 h 232"/>
                    <a:gd name="T2" fmla="*/ 10 w 60"/>
                    <a:gd name="T3" fmla="*/ 36 h 232"/>
                    <a:gd name="T4" fmla="*/ 14 w 60"/>
                    <a:gd name="T5" fmla="*/ 54 h 232"/>
                    <a:gd name="T6" fmla="*/ 12 w 60"/>
                    <a:gd name="T7" fmla="*/ 85 h 232"/>
                    <a:gd name="T8" fmla="*/ 5 w 60"/>
                    <a:gd name="T9" fmla="*/ 109 h 232"/>
                    <a:gd name="T10" fmla="*/ 2 w 60"/>
                    <a:gd name="T11" fmla="*/ 128 h 232"/>
                    <a:gd name="T12" fmla="*/ 21 w 60"/>
                    <a:gd name="T13" fmla="*/ 146 h 232"/>
                    <a:gd name="T14" fmla="*/ 36 w 60"/>
                    <a:gd name="T15" fmla="*/ 171 h 232"/>
                    <a:gd name="T16" fmla="*/ 44 w 60"/>
                    <a:gd name="T17" fmla="*/ 212 h 232"/>
                    <a:gd name="T18" fmla="*/ 60 w 60"/>
                    <a:gd name="T19" fmla="*/ 232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0" h="232">
                      <a:moveTo>
                        <a:pt x="2" y="0"/>
                      </a:moveTo>
                      <a:cubicBezTo>
                        <a:pt x="2" y="0"/>
                        <a:pt x="8" y="32"/>
                        <a:pt x="10" y="36"/>
                      </a:cubicBezTo>
                      <a:cubicBezTo>
                        <a:pt x="11" y="39"/>
                        <a:pt x="15" y="48"/>
                        <a:pt x="14" y="54"/>
                      </a:cubicBezTo>
                      <a:cubicBezTo>
                        <a:pt x="13" y="59"/>
                        <a:pt x="13" y="82"/>
                        <a:pt x="12" y="85"/>
                      </a:cubicBezTo>
                      <a:cubicBezTo>
                        <a:pt x="11" y="89"/>
                        <a:pt x="6" y="106"/>
                        <a:pt x="5" y="109"/>
                      </a:cubicBezTo>
                      <a:cubicBezTo>
                        <a:pt x="4" y="113"/>
                        <a:pt x="0" y="127"/>
                        <a:pt x="2" y="128"/>
                      </a:cubicBezTo>
                      <a:cubicBezTo>
                        <a:pt x="3" y="129"/>
                        <a:pt x="20" y="142"/>
                        <a:pt x="21" y="146"/>
                      </a:cubicBezTo>
                      <a:cubicBezTo>
                        <a:pt x="22" y="150"/>
                        <a:pt x="34" y="160"/>
                        <a:pt x="36" y="171"/>
                      </a:cubicBezTo>
                      <a:cubicBezTo>
                        <a:pt x="37" y="183"/>
                        <a:pt x="41" y="208"/>
                        <a:pt x="44" y="212"/>
                      </a:cubicBezTo>
                      <a:cubicBezTo>
                        <a:pt x="48" y="218"/>
                        <a:pt x="60" y="232"/>
                        <a:pt x="60" y="2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2" name="Freeform 38">
                  <a:extLst>
                    <a:ext uri="{FF2B5EF4-FFF2-40B4-BE49-F238E27FC236}">
                      <a16:creationId xmlns:a16="http://schemas.microsoft.com/office/drawing/2014/main" id="{211A8611-199C-C658-E427-A61A0F34C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9107" y="3932238"/>
                  <a:ext cx="79375" cy="477837"/>
                </a:xfrm>
                <a:custGeom>
                  <a:avLst/>
                  <a:gdLst>
                    <a:gd name="T0" fmla="*/ 50 w 50"/>
                    <a:gd name="T1" fmla="*/ 301 h 301"/>
                    <a:gd name="T2" fmla="*/ 41 w 50"/>
                    <a:gd name="T3" fmla="*/ 282 h 301"/>
                    <a:gd name="T4" fmla="*/ 43 w 50"/>
                    <a:gd name="T5" fmla="*/ 221 h 301"/>
                    <a:gd name="T6" fmla="*/ 20 w 50"/>
                    <a:gd name="T7" fmla="*/ 70 h 301"/>
                    <a:gd name="T8" fmla="*/ 2 w 50"/>
                    <a:gd name="T9" fmla="*/ 0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301">
                      <a:moveTo>
                        <a:pt x="50" y="301"/>
                      </a:moveTo>
                      <a:cubicBezTo>
                        <a:pt x="50" y="299"/>
                        <a:pt x="41" y="291"/>
                        <a:pt x="41" y="282"/>
                      </a:cubicBezTo>
                      <a:cubicBezTo>
                        <a:pt x="40" y="251"/>
                        <a:pt x="45" y="251"/>
                        <a:pt x="43" y="221"/>
                      </a:cubicBezTo>
                      <a:cubicBezTo>
                        <a:pt x="41" y="163"/>
                        <a:pt x="27" y="84"/>
                        <a:pt x="20" y="70"/>
                      </a:cubicBezTo>
                      <a:cubicBezTo>
                        <a:pt x="14" y="56"/>
                        <a:pt x="0" y="23"/>
                        <a:pt x="2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3" name="Freeform 39">
                  <a:extLst>
                    <a:ext uri="{FF2B5EF4-FFF2-40B4-BE49-F238E27FC236}">
                      <a16:creationId xmlns:a16="http://schemas.microsoft.com/office/drawing/2014/main" id="{C6513164-C3B0-6CBE-882A-DFE2CFD43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2132" y="4233863"/>
                  <a:ext cx="741363" cy="176212"/>
                </a:xfrm>
                <a:custGeom>
                  <a:avLst/>
                  <a:gdLst>
                    <a:gd name="T0" fmla="*/ 467 w 467"/>
                    <a:gd name="T1" fmla="*/ 22 h 111"/>
                    <a:gd name="T2" fmla="*/ 445 w 467"/>
                    <a:gd name="T3" fmla="*/ 7 h 111"/>
                    <a:gd name="T4" fmla="*/ 402 w 467"/>
                    <a:gd name="T5" fmla="*/ 4 h 111"/>
                    <a:gd name="T6" fmla="*/ 372 w 467"/>
                    <a:gd name="T7" fmla="*/ 5 h 111"/>
                    <a:gd name="T8" fmla="*/ 365 w 467"/>
                    <a:gd name="T9" fmla="*/ 0 h 111"/>
                    <a:gd name="T10" fmla="*/ 286 w 467"/>
                    <a:gd name="T11" fmla="*/ 36 h 111"/>
                    <a:gd name="T12" fmla="*/ 216 w 467"/>
                    <a:gd name="T13" fmla="*/ 54 h 111"/>
                    <a:gd name="T14" fmla="*/ 29 w 467"/>
                    <a:gd name="T15" fmla="*/ 104 h 111"/>
                    <a:gd name="T16" fmla="*/ 0 w 467"/>
                    <a:gd name="T17" fmla="*/ 10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7" h="111">
                      <a:moveTo>
                        <a:pt x="467" y="22"/>
                      </a:moveTo>
                      <a:cubicBezTo>
                        <a:pt x="467" y="22"/>
                        <a:pt x="451" y="11"/>
                        <a:pt x="445" y="7"/>
                      </a:cubicBezTo>
                      <a:cubicBezTo>
                        <a:pt x="438" y="4"/>
                        <a:pt x="402" y="4"/>
                        <a:pt x="402" y="4"/>
                      </a:cubicBezTo>
                      <a:cubicBezTo>
                        <a:pt x="372" y="5"/>
                        <a:pt x="372" y="5"/>
                        <a:pt x="372" y="5"/>
                      </a:cubicBezTo>
                      <a:cubicBezTo>
                        <a:pt x="372" y="5"/>
                        <a:pt x="367" y="0"/>
                        <a:pt x="365" y="0"/>
                      </a:cubicBezTo>
                      <a:cubicBezTo>
                        <a:pt x="361" y="2"/>
                        <a:pt x="306" y="27"/>
                        <a:pt x="286" y="36"/>
                      </a:cubicBezTo>
                      <a:cubicBezTo>
                        <a:pt x="266" y="45"/>
                        <a:pt x="248" y="45"/>
                        <a:pt x="216" y="54"/>
                      </a:cubicBezTo>
                      <a:cubicBezTo>
                        <a:pt x="184" y="63"/>
                        <a:pt x="56" y="111"/>
                        <a:pt x="29" y="104"/>
                      </a:cubicBezTo>
                      <a:cubicBezTo>
                        <a:pt x="10" y="99"/>
                        <a:pt x="4" y="108"/>
                        <a:pt x="0" y="101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4" name="Freeform 43">
                  <a:extLst>
                    <a:ext uri="{FF2B5EF4-FFF2-40B4-BE49-F238E27FC236}">
                      <a16:creationId xmlns:a16="http://schemas.microsoft.com/office/drawing/2014/main" id="{E226470D-8DE7-5937-3EC1-795472A89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7307" y="2549525"/>
                  <a:ext cx="444500" cy="2447925"/>
                </a:xfrm>
                <a:custGeom>
                  <a:avLst/>
                  <a:gdLst>
                    <a:gd name="T0" fmla="*/ 111 w 280"/>
                    <a:gd name="T1" fmla="*/ 0 h 1542"/>
                    <a:gd name="T2" fmla="*/ 108 w 280"/>
                    <a:gd name="T3" fmla="*/ 143 h 1542"/>
                    <a:gd name="T4" fmla="*/ 197 w 280"/>
                    <a:gd name="T5" fmla="*/ 271 h 1542"/>
                    <a:gd name="T6" fmla="*/ 266 w 280"/>
                    <a:gd name="T7" fmla="*/ 351 h 1542"/>
                    <a:gd name="T8" fmla="*/ 280 w 280"/>
                    <a:gd name="T9" fmla="*/ 364 h 1542"/>
                    <a:gd name="T10" fmla="*/ 280 w 280"/>
                    <a:gd name="T11" fmla="*/ 382 h 1542"/>
                    <a:gd name="T12" fmla="*/ 258 w 280"/>
                    <a:gd name="T13" fmla="*/ 423 h 1542"/>
                    <a:gd name="T14" fmla="*/ 135 w 280"/>
                    <a:gd name="T15" fmla="*/ 491 h 1542"/>
                    <a:gd name="T16" fmla="*/ 16 w 280"/>
                    <a:gd name="T17" fmla="*/ 622 h 1542"/>
                    <a:gd name="T18" fmla="*/ 0 w 280"/>
                    <a:gd name="T19" fmla="*/ 811 h 1542"/>
                    <a:gd name="T20" fmla="*/ 52 w 280"/>
                    <a:gd name="T21" fmla="*/ 1178 h 1542"/>
                    <a:gd name="T22" fmla="*/ 111 w 280"/>
                    <a:gd name="T23" fmla="*/ 1384 h 1542"/>
                    <a:gd name="T24" fmla="*/ 126 w 280"/>
                    <a:gd name="T25" fmla="*/ 1453 h 1542"/>
                    <a:gd name="T26" fmla="*/ 120 w 280"/>
                    <a:gd name="T27" fmla="*/ 1542 h 1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0" h="1542">
                      <a:moveTo>
                        <a:pt x="111" y="0"/>
                      </a:moveTo>
                      <a:cubicBezTo>
                        <a:pt x="97" y="23"/>
                        <a:pt x="92" y="59"/>
                        <a:pt x="108" y="143"/>
                      </a:cubicBezTo>
                      <a:cubicBezTo>
                        <a:pt x="122" y="230"/>
                        <a:pt x="185" y="258"/>
                        <a:pt x="197" y="271"/>
                      </a:cubicBezTo>
                      <a:cubicBezTo>
                        <a:pt x="210" y="282"/>
                        <a:pt x="257" y="348"/>
                        <a:pt x="266" y="351"/>
                      </a:cubicBezTo>
                      <a:cubicBezTo>
                        <a:pt x="275" y="353"/>
                        <a:pt x="280" y="364"/>
                        <a:pt x="280" y="364"/>
                      </a:cubicBezTo>
                      <a:cubicBezTo>
                        <a:pt x="280" y="382"/>
                        <a:pt x="280" y="382"/>
                        <a:pt x="280" y="382"/>
                      </a:cubicBezTo>
                      <a:cubicBezTo>
                        <a:pt x="280" y="395"/>
                        <a:pt x="271" y="418"/>
                        <a:pt x="258" y="423"/>
                      </a:cubicBezTo>
                      <a:cubicBezTo>
                        <a:pt x="237" y="432"/>
                        <a:pt x="151" y="481"/>
                        <a:pt x="135" y="491"/>
                      </a:cubicBezTo>
                      <a:cubicBezTo>
                        <a:pt x="79" y="525"/>
                        <a:pt x="22" y="543"/>
                        <a:pt x="16" y="622"/>
                      </a:cubicBezTo>
                      <a:cubicBezTo>
                        <a:pt x="5" y="685"/>
                        <a:pt x="0" y="748"/>
                        <a:pt x="0" y="811"/>
                      </a:cubicBezTo>
                      <a:cubicBezTo>
                        <a:pt x="5" y="938"/>
                        <a:pt x="16" y="1058"/>
                        <a:pt x="52" y="1178"/>
                      </a:cubicBezTo>
                      <a:cubicBezTo>
                        <a:pt x="68" y="1232"/>
                        <a:pt x="83" y="1331"/>
                        <a:pt x="111" y="1384"/>
                      </a:cubicBezTo>
                      <a:cubicBezTo>
                        <a:pt x="131" y="1420"/>
                        <a:pt x="136" y="1431"/>
                        <a:pt x="126" y="1453"/>
                      </a:cubicBezTo>
                      <a:cubicBezTo>
                        <a:pt x="117" y="1515"/>
                        <a:pt x="124" y="1542"/>
                        <a:pt x="120" y="154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5" name="Freeform 44">
                  <a:extLst>
                    <a:ext uri="{FF2B5EF4-FFF2-40B4-BE49-F238E27FC236}">
                      <a16:creationId xmlns:a16="http://schemas.microsoft.com/office/drawing/2014/main" id="{CDAA2650-5215-58B2-7557-8DC71CF23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520" y="2316163"/>
                  <a:ext cx="617537" cy="233362"/>
                </a:xfrm>
                <a:custGeom>
                  <a:avLst/>
                  <a:gdLst>
                    <a:gd name="T0" fmla="*/ 211 w 217"/>
                    <a:gd name="T1" fmla="*/ 29 h 82"/>
                    <a:gd name="T2" fmla="*/ 209 w 217"/>
                    <a:gd name="T3" fmla="*/ 26 h 82"/>
                    <a:gd name="T4" fmla="*/ 216 w 217"/>
                    <a:gd name="T5" fmla="*/ 25 h 82"/>
                    <a:gd name="T6" fmla="*/ 188 w 217"/>
                    <a:gd name="T7" fmla="*/ 6 h 82"/>
                    <a:gd name="T8" fmla="*/ 138 w 217"/>
                    <a:gd name="T9" fmla="*/ 2 h 82"/>
                    <a:gd name="T10" fmla="*/ 64 w 217"/>
                    <a:gd name="T11" fmla="*/ 23 h 82"/>
                    <a:gd name="T12" fmla="*/ 9 w 217"/>
                    <a:gd name="T13" fmla="*/ 69 h 82"/>
                    <a:gd name="T14" fmla="*/ 0 w 217"/>
                    <a:gd name="T15" fmla="*/ 8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7" h="82">
                      <a:moveTo>
                        <a:pt x="211" y="29"/>
                      </a:moveTo>
                      <a:cubicBezTo>
                        <a:pt x="210" y="27"/>
                        <a:pt x="208" y="26"/>
                        <a:pt x="209" y="26"/>
                      </a:cubicBezTo>
                      <a:cubicBezTo>
                        <a:pt x="210" y="27"/>
                        <a:pt x="217" y="28"/>
                        <a:pt x="216" y="25"/>
                      </a:cubicBezTo>
                      <a:cubicBezTo>
                        <a:pt x="214" y="22"/>
                        <a:pt x="194" y="9"/>
                        <a:pt x="188" y="6"/>
                      </a:cubicBezTo>
                      <a:cubicBezTo>
                        <a:pt x="183" y="4"/>
                        <a:pt x="146" y="0"/>
                        <a:pt x="138" y="2"/>
                      </a:cubicBezTo>
                      <a:cubicBezTo>
                        <a:pt x="129" y="3"/>
                        <a:pt x="90" y="16"/>
                        <a:pt x="64" y="23"/>
                      </a:cubicBezTo>
                      <a:cubicBezTo>
                        <a:pt x="45" y="28"/>
                        <a:pt x="22" y="52"/>
                        <a:pt x="9" y="69"/>
                      </a:cubicBezTo>
                      <a:cubicBezTo>
                        <a:pt x="5" y="74"/>
                        <a:pt x="1" y="79"/>
                        <a:pt x="0" y="8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6" name="Freeform 45">
                  <a:extLst>
                    <a:ext uri="{FF2B5EF4-FFF2-40B4-BE49-F238E27FC236}">
                      <a16:creationId xmlns:a16="http://schemas.microsoft.com/office/drawing/2014/main" id="{550BCBE2-48E2-521D-F798-5C8B21A7D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2483" y="2376765"/>
                  <a:ext cx="657225" cy="1443038"/>
                </a:xfrm>
                <a:custGeom>
                  <a:avLst/>
                  <a:gdLst>
                    <a:gd name="T0" fmla="*/ 414 w 414"/>
                    <a:gd name="T1" fmla="*/ 905 h 909"/>
                    <a:gd name="T2" fmla="*/ 414 w 414"/>
                    <a:gd name="T3" fmla="*/ 909 h 909"/>
                    <a:gd name="T4" fmla="*/ 396 w 414"/>
                    <a:gd name="T5" fmla="*/ 871 h 909"/>
                    <a:gd name="T6" fmla="*/ 371 w 414"/>
                    <a:gd name="T7" fmla="*/ 776 h 909"/>
                    <a:gd name="T8" fmla="*/ 292 w 414"/>
                    <a:gd name="T9" fmla="*/ 671 h 909"/>
                    <a:gd name="T10" fmla="*/ 197 w 414"/>
                    <a:gd name="T11" fmla="*/ 622 h 909"/>
                    <a:gd name="T12" fmla="*/ 82 w 414"/>
                    <a:gd name="T13" fmla="*/ 574 h 909"/>
                    <a:gd name="T14" fmla="*/ 64 w 414"/>
                    <a:gd name="T15" fmla="*/ 500 h 909"/>
                    <a:gd name="T16" fmla="*/ 72 w 414"/>
                    <a:gd name="T17" fmla="*/ 454 h 909"/>
                    <a:gd name="T18" fmla="*/ 100 w 414"/>
                    <a:gd name="T19" fmla="*/ 421 h 909"/>
                    <a:gd name="T20" fmla="*/ 177 w 414"/>
                    <a:gd name="T21" fmla="*/ 389 h 909"/>
                    <a:gd name="T22" fmla="*/ 202 w 414"/>
                    <a:gd name="T23" fmla="*/ 355 h 909"/>
                    <a:gd name="T24" fmla="*/ 188 w 414"/>
                    <a:gd name="T25" fmla="*/ 323 h 909"/>
                    <a:gd name="T26" fmla="*/ 190 w 414"/>
                    <a:gd name="T27" fmla="*/ 303 h 909"/>
                    <a:gd name="T28" fmla="*/ 186 w 414"/>
                    <a:gd name="T29" fmla="*/ 278 h 909"/>
                    <a:gd name="T30" fmla="*/ 174 w 414"/>
                    <a:gd name="T31" fmla="*/ 283 h 909"/>
                    <a:gd name="T32" fmla="*/ 183 w 414"/>
                    <a:gd name="T33" fmla="*/ 262 h 909"/>
                    <a:gd name="T34" fmla="*/ 159 w 414"/>
                    <a:gd name="T35" fmla="*/ 221 h 909"/>
                    <a:gd name="T36" fmla="*/ 170 w 414"/>
                    <a:gd name="T37" fmla="*/ 188 h 909"/>
                    <a:gd name="T38" fmla="*/ 156 w 414"/>
                    <a:gd name="T39" fmla="*/ 163 h 909"/>
                    <a:gd name="T40" fmla="*/ 88 w 414"/>
                    <a:gd name="T41" fmla="*/ 129 h 909"/>
                    <a:gd name="T42" fmla="*/ 82 w 414"/>
                    <a:gd name="T43" fmla="*/ 113 h 909"/>
                    <a:gd name="T44" fmla="*/ 82 w 414"/>
                    <a:gd name="T45" fmla="*/ 84 h 909"/>
                    <a:gd name="T46" fmla="*/ 23 w 414"/>
                    <a:gd name="T47" fmla="*/ 23 h 909"/>
                    <a:gd name="T48" fmla="*/ 0 w 414"/>
                    <a:gd name="T49" fmla="*/ 0 h 9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14" h="909">
                      <a:moveTo>
                        <a:pt x="414" y="905"/>
                      </a:moveTo>
                      <a:cubicBezTo>
                        <a:pt x="414" y="907"/>
                        <a:pt x="414" y="909"/>
                        <a:pt x="414" y="909"/>
                      </a:cubicBezTo>
                      <a:cubicBezTo>
                        <a:pt x="410" y="902"/>
                        <a:pt x="398" y="879"/>
                        <a:pt x="396" y="871"/>
                      </a:cubicBezTo>
                      <a:cubicBezTo>
                        <a:pt x="394" y="864"/>
                        <a:pt x="376" y="785"/>
                        <a:pt x="371" y="776"/>
                      </a:cubicBezTo>
                      <a:cubicBezTo>
                        <a:pt x="366" y="767"/>
                        <a:pt x="297" y="680"/>
                        <a:pt x="292" y="671"/>
                      </a:cubicBezTo>
                      <a:cubicBezTo>
                        <a:pt x="287" y="662"/>
                        <a:pt x="208" y="626"/>
                        <a:pt x="197" y="622"/>
                      </a:cubicBezTo>
                      <a:cubicBezTo>
                        <a:pt x="188" y="619"/>
                        <a:pt x="84" y="577"/>
                        <a:pt x="82" y="574"/>
                      </a:cubicBezTo>
                      <a:cubicBezTo>
                        <a:pt x="79" y="568"/>
                        <a:pt x="68" y="506"/>
                        <a:pt x="64" y="500"/>
                      </a:cubicBezTo>
                      <a:cubicBezTo>
                        <a:pt x="63" y="497"/>
                        <a:pt x="64" y="484"/>
                        <a:pt x="72" y="454"/>
                      </a:cubicBezTo>
                      <a:cubicBezTo>
                        <a:pt x="79" y="423"/>
                        <a:pt x="91" y="425"/>
                        <a:pt x="100" y="421"/>
                      </a:cubicBezTo>
                      <a:cubicBezTo>
                        <a:pt x="127" y="409"/>
                        <a:pt x="168" y="394"/>
                        <a:pt x="177" y="389"/>
                      </a:cubicBezTo>
                      <a:cubicBezTo>
                        <a:pt x="193" y="378"/>
                        <a:pt x="199" y="364"/>
                        <a:pt x="202" y="355"/>
                      </a:cubicBezTo>
                      <a:cubicBezTo>
                        <a:pt x="204" y="346"/>
                        <a:pt x="190" y="326"/>
                        <a:pt x="188" y="323"/>
                      </a:cubicBezTo>
                      <a:cubicBezTo>
                        <a:pt x="188" y="319"/>
                        <a:pt x="190" y="308"/>
                        <a:pt x="190" y="303"/>
                      </a:cubicBezTo>
                      <a:cubicBezTo>
                        <a:pt x="190" y="299"/>
                        <a:pt x="186" y="278"/>
                        <a:pt x="186" y="278"/>
                      </a:cubicBezTo>
                      <a:cubicBezTo>
                        <a:pt x="174" y="283"/>
                        <a:pt x="174" y="283"/>
                        <a:pt x="174" y="283"/>
                      </a:cubicBezTo>
                      <a:cubicBezTo>
                        <a:pt x="174" y="283"/>
                        <a:pt x="183" y="267"/>
                        <a:pt x="183" y="262"/>
                      </a:cubicBezTo>
                      <a:cubicBezTo>
                        <a:pt x="183" y="256"/>
                        <a:pt x="163" y="224"/>
                        <a:pt x="159" y="221"/>
                      </a:cubicBezTo>
                      <a:cubicBezTo>
                        <a:pt x="156" y="217"/>
                        <a:pt x="161" y="206"/>
                        <a:pt x="170" y="188"/>
                      </a:cubicBezTo>
                      <a:cubicBezTo>
                        <a:pt x="179" y="170"/>
                        <a:pt x="161" y="165"/>
                        <a:pt x="156" y="163"/>
                      </a:cubicBezTo>
                      <a:cubicBezTo>
                        <a:pt x="152" y="161"/>
                        <a:pt x="88" y="129"/>
                        <a:pt x="88" y="129"/>
                      </a:cubicBezTo>
                      <a:cubicBezTo>
                        <a:pt x="88" y="129"/>
                        <a:pt x="89" y="118"/>
                        <a:pt x="82" y="113"/>
                      </a:cubicBezTo>
                      <a:cubicBezTo>
                        <a:pt x="77" y="109"/>
                        <a:pt x="82" y="90"/>
                        <a:pt x="82" y="84"/>
                      </a:cubicBezTo>
                      <a:cubicBezTo>
                        <a:pt x="82" y="79"/>
                        <a:pt x="23" y="23"/>
                        <a:pt x="23" y="23"/>
                      </a:cubicBezTo>
                      <a:cubicBezTo>
                        <a:pt x="23" y="23"/>
                        <a:pt x="7" y="5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7" name="Freeform 46">
                  <a:extLst>
                    <a:ext uri="{FF2B5EF4-FFF2-40B4-BE49-F238E27FC236}">
                      <a16:creationId xmlns:a16="http://schemas.microsoft.com/office/drawing/2014/main" id="{EA6E701C-A469-68A6-24E6-ED05AACE4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07" y="3135313"/>
                  <a:ext cx="250825" cy="685800"/>
                </a:xfrm>
                <a:custGeom>
                  <a:avLst/>
                  <a:gdLst>
                    <a:gd name="T0" fmla="*/ 151 w 158"/>
                    <a:gd name="T1" fmla="*/ 48 h 432"/>
                    <a:gd name="T2" fmla="*/ 142 w 158"/>
                    <a:gd name="T3" fmla="*/ 59 h 432"/>
                    <a:gd name="T4" fmla="*/ 154 w 158"/>
                    <a:gd name="T5" fmla="*/ 39 h 432"/>
                    <a:gd name="T6" fmla="*/ 153 w 158"/>
                    <a:gd name="T7" fmla="*/ 16 h 432"/>
                    <a:gd name="T8" fmla="*/ 135 w 158"/>
                    <a:gd name="T9" fmla="*/ 0 h 432"/>
                    <a:gd name="T10" fmla="*/ 88 w 158"/>
                    <a:gd name="T11" fmla="*/ 65 h 432"/>
                    <a:gd name="T12" fmla="*/ 56 w 158"/>
                    <a:gd name="T13" fmla="*/ 95 h 432"/>
                    <a:gd name="T14" fmla="*/ 45 w 158"/>
                    <a:gd name="T15" fmla="*/ 156 h 432"/>
                    <a:gd name="T16" fmla="*/ 48 w 158"/>
                    <a:gd name="T17" fmla="*/ 192 h 432"/>
                    <a:gd name="T18" fmla="*/ 47 w 158"/>
                    <a:gd name="T19" fmla="*/ 222 h 432"/>
                    <a:gd name="T20" fmla="*/ 48 w 158"/>
                    <a:gd name="T21" fmla="*/ 281 h 432"/>
                    <a:gd name="T22" fmla="*/ 38 w 158"/>
                    <a:gd name="T23" fmla="*/ 285 h 432"/>
                    <a:gd name="T24" fmla="*/ 18 w 158"/>
                    <a:gd name="T25" fmla="*/ 369 h 432"/>
                    <a:gd name="T26" fmla="*/ 0 w 158"/>
                    <a:gd name="T27" fmla="*/ 432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8" h="432">
                      <a:moveTo>
                        <a:pt x="151" y="48"/>
                      </a:moveTo>
                      <a:cubicBezTo>
                        <a:pt x="150" y="50"/>
                        <a:pt x="142" y="60"/>
                        <a:pt x="142" y="59"/>
                      </a:cubicBezTo>
                      <a:cubicBezTo>
                        <a:pt x="142" y="58"/>
                        <a:pt x="152" y="46"/>
                        <a:pt x="154" y="39"/>
                      </a:cubicBezTo>
                      <a:cubicBezTo>
                        <a:pt x="158" y="32"/>
                        <a:pt x="153" y="16"/>
                        <a:pt x="153" y="16"/>
                      </a:cubicBezTo>
                      <a:cubicBezTo>
                        <a:pt x="153" y="16"/>
                        <a:pt x="144" y="2"/>
                        <a:pt x="135" y="0"/>
                      </a:cubicBezTo>
                      <a:cubicBezTo>
                        <a:pt x="127" y="0"/>
                        <a:pt x="92" y="61"/>
                        <a:pt x="88" y="65"/>
                      </a:cubicBezTo>
                      <a:cubicBezTo>
                        <a:pt x="84" y="70"/>
                        <a:pt x="61" y="88"/>
                        <a:pt x="56" y="95"/>
                      </a:cubicBezTo>
                      <a:cubicBezTo>
                        <a:pt x="48" y="102"/>
                        <a:pt x="48" y="142"/>
                        <a:pt x="45" y="156"/>
                      </a:cubicBezTo>
                      <a:cubicBezTo>
                        <a:pt x="41" y="168"/>
                        <a:pt x="47" y="185"/>
                        <a:pt x="48" y="192"/>
                      </a:cubicBezTo>
                      <a:cubicBezTo>
                        <a:pt x="50" y="197"/>
                        <a:pt x="47" y="215"/>
                        <a:pt x="47" y="222"/>
                      </a:cubicBezTo>
                      <a:cubicBezTo>
                        <a:pt x="47" y="229"/>
                        <a:pt x="48" y="281"/>
                        <a:pt x="48" y="281"/>
                      </a:cubicBezTo>
                      <a:cubicBezTo>
                        <a:pt x="48" y="281"/>
                        <a:pt x="38" y="281"/>
                        <a:pt x="38" y="285"/>
                      </a:cubicBezTo>
                      <a:cubicBezTo>
                        <a:pt x="36" y="289"/>
                        <a:pt x="20" y="355"/>
                        <a:pt x="18" y="369"/>
                      </a:cubicBezTo>
                      <a:cubicBezTo>
                        <a:pt x="16" y="380"/>
                        <a:pt x="4" y="416"/>
                        <a:pt x="0" y="4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8" name="Freeform 47">
                  <a:extLst>
                    <a:ext uri="{FF2B5EF4-FFF2-40B4-BE49-F238E27FC236}">
                      <a16:creationId xmlns:a16="http://schemas.microsoft.com/office/drawing/2014/main" id="{A6130200-C9BA-2B8E-5E1A-878EA73582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9420" y="3065463"/>
                  <a:ext cx="255587" cy="147637"/>
                </a:xfrm>
                <a:custGeom>
                  <a:avLst/>
                  <a:gdLst>
                    <a:gd name="T0" fmla="*/ 90 w 90"/>
                    <a:gd name="T1" fmla="*/ 4 h 52"/>
                    <a:gd name="T2" fmla="*/ 84 w 90"/>
                    <a:gd name="T3" fmla="*/ 1 h 52"/>
                    <a:gd name="T4" fmla="*/ 64 w 90"/>
                    <a:gd name="T5" fmla="*/ 12 h 52"/>
                    <a:gd name="T6" fmla="*/ 48 w 90"/>
                    <a:gd name="T7" fmla="*/ 32 h 52"/>
                    <a:gd name="T8" fmla="*/ 36 w 90"/>
                    <a:gd name="T9" fmla="*/ 44 h 52"/>
                    <a:gd name="T10" fmla="*/ 29 w 90"/>
                    <a:gd name="T11" fmla="*/ 45 h 52"/>
                    <a:gd name="T12" fmla="*/ 7 w 90"/>
                    <a:gd name="T13" fmla="*/ 47 h 52"/>
                    <a:gd name="T14" fmla="*/ 0 w 90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52">
                      <a:moveTo>
                        <a:pt x="90" y="4"/>
                      </a:moveTo>
                      <a:cubicBezTo>
                        <a:pt x="89" y="2"/>
                        <a:pt x="86" y="2"/>
                        <a:pt x="84" y="1"/>
                      </a:cubicBezTo>
                      <a:cubicBezTo>
                        <a:pt x="80" y="0"/>
                        <a:pt x="68" y="9"/>
                        <a:pt x="64" y="12"/>
                      </a:cubicBezTo>
                      <a:cubicBezTo>
                        <a:pt x="60" y="15"/>
                        <a:pt x="53" y="26"/>
                        <a:pt x="48" y="32"/>
                      </a:cubicBezTo>
                      <a:cubicBezTo>
                        <a:pt x="42" y="38"/>
                        <a:pt x="36" y="44"/>
                        <a:pt x="36" y="44"/>
                      </a:cubicBezTo>
                      <a:cubicBezTo>
                        <a:pt x="36" y="44"/>
                        <a:pt x="33" y="47"/>
                        <a:pt x="29" y="45"/>
                      </a:cubicBezTo>
                      <a:cubicBezTo>
                        <a:pt x="24" y="43"/>
                        <a:pt x="13" y="45"/>
                        <a:pt x="7" y="47"/>
                      </a:cubicBezTo>
                      <a:cubicBezTo>
                        <a:pt x="5" y="47"/>
                        <a:pt x="2" y="49"/>
                        <a:pt x="0" y="5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9" name="Freeform 48">
                  <a:extLst>
                    <a:ext uri="{FF2B5EF4-FFF2-40B4-BE49-F238E27FC236}">
                      <a16:creationId xmlns:a16="http://schemas.microsoft.com/office/drawing/2014/main" id="{8513A6D8-B3CD-5E0B-ADF9-7CAABCAFB5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295" y="3067050"/>
                  <a:ext cx="115887" cy="207963"/>
                </a:xfrm>
                <a:custGeom>
                  <a:avLst/>
                  <a:gdLst>
                    <a:gd name="T0" fmla="*/ 0 w 73"/>
                    <a:gd name="T1" fmla="*/ 131 h 131"/>
                    <a:gd name="T2" fmla="*/ 0 w 73"/>
                    <a:gd name="T3" fmla="*/ 122 h 131"/>
                    <a:gd name="T4" fmla="*/ 11 w 73"/>
                    <a:gd name="T5" fmla="*/ 97 h 131"/>
                    <a:gd name="T6" fmla="*/ 32 w 73"/>
                    <a:gd name="T7" fmla="*/ 61 h 131"/>
                    <a:gd name="T8" fmla="*/ 69 w 73"/>
                    <a:gd name="T9" fmla="*/ 17 h 131"/>
                    <a:gd name="T10" fmla="*/ 67 w 73"/>
                    <a:gd name="T11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3" h="131">
                      <a:moveTo>
                        <a:pt x="0" y="131"/>
                      </a:moveTo>
                      <a:cubicBezTo>
                        <a:pt x="0" y="127"/>
                        <a:pt x="0" y="124"/>
                        <a:pt x="0" y="122"/>
                      </a:cubicBezTo>
                      <a:cubicBezTo>
                        <a:pt x="0" y="120"/>
                        <a:pt x="9" y="99"/>
                        <a:pt x="11" y="97"/>
                      </a:cubicBezTo>
                      <a:cubicBezTo>
                        <a:pt x="12" y="94"/>
                        <a:pt x="30" y="67"/>
                        <a:pt x="32" y="61"/>
                      </a:cubicBezTo>
                      <a:cubicBezTo>
                        <a:pt x="34" y="56"/>
                        <a:pt x="61" y="29"/>
                        <a:pt x="69" y="17"/>
                      </a:cubicBezTo>
                      <a:cubicBezTo>
                        <a:pt x="73" y="11"/>
                        <a:pt x="69" y="2"/>
                        <a:pt x="67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0" name="Freeform 49">
                  <a:extLst>
                    <a:ext uri="{FF2B5EF4-FFF2-40B4-BE49-F238E27FC236}">
                      <a16:creationId xmlns:a16="http://schemas.microsoft.com/office/drawing/2014/main" id="{85FAC8E9-A287-C62B-FBCB-D398F77F6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1782" y="3275013"/>
                  <a:ext cx="355600" cy="1216025"/>
                </a:xfrm>
                <a:custGeom>
                  <a:avLst/>
                  <a:gdLst>
                    <a:gd name="T0" fmla="*/ 0 w 125"/>
                    <a:gd name="T1" fmla="*/ 427 h 427"/>
                    <a:gd name="T2" fmla="*/ 28 w 125"/>
                    <a:gd name="T3" fmla="*/ 392 h 427"/>
                    <a:gd name="T4" fmla="*/ 50 w 125"/>
                    <a:gd name="T5" fmla="*/ 319 h 427"/>
                    <a:gd name="T6" fmla="*/ 56 w 125"/>
                    <a:gd name="T7" fmla="*/ 263 h 427"/>
                    <a:gd name="T8" fmla="*/ 57 w 125"/>
                    <a:gd name="T9" fmla="*/ 232 h 427"/>
                    <a:gd name="T10" fmla="*/ 59 w 125"/>
                    <a:gd name="T11" fmla="*/ 226 h 427"/>
                    <a:gd name="T12" fmla="*/ 55 w 125"/>
                    <a:gd name="T13" fmla="*/ 213 h 427"/>
                    <a:gd name="T14" fmla="*/ 71 w 125"/>
                    <a:gd name="T15" fmla="*/ 161 h 427"/>
                    <a:gd name="T16" fmla="*/ 77 w 125"/>
                    <a:gd name="T17" fmla="*/ 131 h 427"/>
                    <a:gd name="T18" fmla="*/ 64 w 125"/>
                    <a:gd name="T19" fmla="*/ 123 h 427"/>
                    <a:gd name="T20" fmla="*/ 69 w 125"/>
                    <a:gd name="T21" fmla="*/ 111 h 427"/>
                    <a:gd name="T22" fmla="*/ 73 w 125"/>
                    <a:gd name="T23" fmla="*/ 87 h 427"/>
                    <a:gd name="T24" fmla="*/ 104 w 125"/>
                    <a:gd name="T25" fmla="*/ 65 h 427"/>
                    <a:gd name="T26" fmla="*/ 123 w 125"/>
                    <a:gd name="T27" fmla="*/ 36 h 427"/>
                    <a:gd name="T28" fmla="*/ 105 w 125"/>
                    <a:gd name="T29" fmla="*/ 5 h 427"/>
                    <a:gd name="T30" fmla="*/ 102 w 125"/>
                    <a:gd name="T31" fmla="*/ 0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5" h="427">
                      <a:moveTo>
                        <a:pt x="0" y="427"/>
                      </a:moveTo>
                      <a:cubicBezTo>
                        <a:pt x="15" y="421"/>
                        <a:pt x="26" y="396"/>
                        <a:pt x="28" y="392"/>
                      </a:cubicBezTo>
                      <a:cubicBezTo>
                        <a:pt x="33" y="379"/>
                        <a:pt x="47" y="332"/>
                        <a:pt x="50" y="319"/>
                      </a:cubicBezTo>
                      <a:cubicBezTo>
                        <a:pt x="52" y="312"/>
                        <a:pt x="55" y="267"/>
                        <a:pt x="56" y="263"/>
                      </a:cubicBezTo>
                      <a:cubicBezTo>
                        <a:pt x="56" y="258"/>
                        <a:pt x="57" y="232"/>
                        <a:pt x="57" y="232"/>
                      </a:cubicBezTo>
                      <a:cubicBezTo>
                        <a:pt x="59" y="226"/>
                        <a:pt x="59" y="226"/>
                        <a:pt x="59" y="226"/>
                      </a:cubicBezTo>
                      <a:cubicBezTo>
                        <a:pt x="59" y="226"/>
                        <a:pt x="55" y="215"/>
                        <a:pt x="55" y="213"/>
                      </a:cubicBezTo>
                      <a:cubicBezTo>
                        <a:pt x="55" y="211"/>
                        <a:pt x="69" y="166"/>
                        <a:pt x="71" y="161"/>
                      </a:cubicBezTo>
                      <a:cubicBezTo>
                        <a:pt x="72" y="155"/>
                        <a:pt x="78" y="133"/>
                        <a:pt x="77" y="131"/>
                      </a:cubicBezTo>
                      <a:cubicBezTo>
                        <a:pt x="76" y="129"/>
                        <a:pt x="64" y="123"/>
                        <a:pt x="64" y="123"/>
                      </a:cubicBezTo>
                      <a:cubicBezTo>
                        <a:pt x="64" y="123"/>
                        <a:pt x="67" y="115"/>
                        <a:pt x="69" y="111"/>
                      </a:cubicBezTo>
                      <a:cubicBezTo>
                        <a:pt x="70" y="107"/>
                        <a:pt x="70" y="90"/>
                        <a:pt x="73" y="87"/>
                      </a:cubicBezTo>
                      <a:cubicBezTo>
                        <a:pt x="77" y="84"/>
                        <a:pt x="95" y="71"/>
                        <a:pt x="104" y="65"/>
                      </a:cubicBezTo>
                      <a:cubicBezTo>
                        <a:pt x="113" y="58"/>
                        <a:pt x="122" y="42"/>
                        <a:pt x="123" y="36"/>
                      </a:cubicBezTo>
                      <a:cubicBezTo>
                        <a:pt x="125" y="30"/>
                        <a:pt x="107" y="7"/>
                        <a:pt x="105" y="5"/>
                      </a:cubicBezTo>
                      <a:cubicBezTo>
                        <a:pt x="103" y="4"/>
                        <a:pt x="103" y="2"/>
                        <a:pt x="102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1" name="Freeform 50">
                  <a:extLst>
                    <a:ext uri="{FF2B5EF4-FFF2-40B4-BE49-F238E27FC236}">
                      <a16:creationId xmlns:a16="http://schemas.microsoft.com/office/drawing/2014/main" id="{03C317B4-2AB3-CE7D-ABAA-3C3928ED4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0632" y="4462463"/>
                  <a:ext cx="325438" cy="73025"/>
                </a:xfrm>
                <a:custGeom>
                  <a:avLst/>
                  <a:gdLst>
                    <a:gd name="T0" fmla="*/ 0 w 205"/>
                    <a:gd name="T1" fmla="*/ 43 h 46"/>
                    <a:gd name="T2" fmla="*/ 6 w 205"/>
                    <a:gd name="T3" fmla="*/ 37 h 46"/>
                    <a:gd name="T4" fmla="*/ 29 w 205"/>
                    <a:gd name="T5" fmla="*/ 46 h 46"/>
                    <a:gd name="T6" fmla="*/ 74 w 205"/>
                    <a:gd name="T7" fmla="*/ 23 h 46"/>
                    <a:gd name="T8" fmla="*/ 74 w 205"/>
                    <a:gd name="T9" fmla="*/ 0 h 46"/>
                    <a:gd name="T10" fmla="*/ 106 w 205"/>
                    <a:gd name="T11" fmla="*/ 12 h 46"/>
                    <a:gd name="T12" fmla="*/ 204 w 205"/>
                    <a:gd name="T13" fmla="*/ 15 h 46"/>
                    <a:gd name="T14" fmla="*/ 196 w 205"/>
                    <a:gd name="T15" fmla="*/ 1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5" h="46">
                      <a:moveTo>
                        <a:pt x="0" y="43"/>
                      </a:moveTo>
                      <a:cubicBezTo>
                        <a:pt x="0" y="41"/>
                        <a:pt x="6" y="37"/>
                        <a:pt x="6" y="37"/>
                      </a:cubicBezTo>
                      <a:cubicBezTo>
                        <a:pt x="6" y="37"/>
                        <a:pt x="26" y="46"/>
                        <a:pt x="29" y="46"/>
                      </a:cubicBezTo>
                      <a:cubicBezTo>
                        <a:pt x="33" y="46"/>
                        <a:pt x="69" y="30"/>
                        <a:pt x="74" y="23"/>
                      </a:cubicBezTo>
                      <a:cubicBezTo>
                        <a:pt x="79" y="16"/>
                        <a:pt x="74" y="0"/>
                        <a:pt x="74" y="0"/>
                      </a:cubicBezTo>
                      <a:cubicBezTo>
                        <a:pt x="74" y="0"/>
                        <a:pt x="85" y="0"/>
                        <a:pt x="106" y="12"/>
                      </a:cubicBezTo>
                      <a:cubicBezTo>
                        <a:pt x="126" y="25"/>
                        <a:pt x="175" y="19"/>
                        <a:pt x="204" y="15"/>
                      </a:cubicBezTo>
                      <a:cubicBezTo>
                        <a:pt x="205" y="15"/>
                        <a:pt x="194" y="18"/>
                        <a:pt x="196" y="18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2" name="Freeform 51">
                  <a:extLst>
                    <a:ext uri="{FF2B5EF4-FFF2-40B4-BE49-F238E27FC236}">
                      <a16:creationId xmlns:a16="http://schemas.microsoft.com/office/drawing/2014/main" id="{34F66DF0-8A70-38E9-A019-529A9063D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0157" y="4527550"/>
                  <a:ext cx="50800" cy="466725"/>
                </a:xfrm>
                <a:custGeom>
                  <a:avLst/>
                  <a:gdLst>
                    <a:gd name="T0" fmla="*/ 18 w 18"/>
                    <a:gd name="T1" fmla="*/ 164 h 164"/>
                    <a:gd name="T2" fmla="*/ 13 w 18"/>
                    <a:gd name="T3" fmla="*/ 138 h 164"/>
                    <a:gd name="T4" fmla="*/ 9 w 18"/>
                    <a:gd name="T5" fmla="*/ 69 h 164"/>
                    <a:gd name="T6" fmla="*/ 0 w 18"/>
                    <a:gd name="T7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164">
                      <a:moveTo>
                        <a:pt x="18" y="164"/>
                      </a:moveTo>
                      <a:cubicBezTo>
                        <a:pt x="18" y="161"/>
                        <a:pt x="13" y="141"/>
                        <a:pt x="13" y="138"/>
                      </a:cubicBezTo>
                      <a:cubicBezTo>
                        <a:pt x="13" y="136"/>
                        <a:pt x="9" y="71"/>
                        <a:pt x="9" y="69"/>
                      </a:cubicBezTo>
                      <a:cubicBezTo>
                        <a:pt x="10" y="67"/>
                        <a:pt x="2" y="11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D168B1A1-02CF-44D0-B383-E07BF759F7C9}"/>
                  </a:ext>
                </a:extLst>
              </p:cNvPr>
              <p:cNvGrpSpPr/>
              <p:nvPr/>
            </p:nvGrpSpPr>
            <p:grpSpPr>
              <a:xfrm>
                <a:off x="1138531" y="2502732"/>
                <a:ext cx="2090400" cy="1890674"/>
                <a:chOff x="1072187" y="2541639"/>
                <a:chExt cx="2090400" cy="1890674"/>
              </a:xfrm>
            </p:grpSpPr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C38098C0-E9D7-5B67-BF8C-03C58D3A73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0416" y="2942899"/>
                  <a:ext cx="538492" cy="53849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zh-TW" altLang="en-US" sz="1800" b="1">
                      <a:solidFill>
                        <a:schemeClr val="tx1"/>
                      </a:solidFill>
                    </a:rPr>
                    <a:t>異物</a:t>
                  </a:r>
                </a:p>
              </p:txBody>
            </p:sp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9B213174-35BF-DB51-863D-2349BFA05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2426" y="2990695"/>
                  <a:ext cx="242092" cy="124470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5B9AFCF5-6EDD-2274-1EE7-73F8CBE1F5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64983" y="2690459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>
                      <a:solidFill>
                        <a:schemeClr val="tx1"/>
                      </a:solidFill>
                    </a:rPr>
                    <a:t>T.S.</a:t>
                  </a:r>
                  <a:endParaRPr kumimoji="1" lang="zh-TW" altLang="en-US" sz="12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橢圓 68">
                  <a:extLst>
                    <a:ext uri="{FF2B5EF4-FFF2-40B4-BE49-F238E27FC236}">
                      <a16:creationId xmlns:a16="http://schemas.microsoft.com/office/drawing/2014/main" id="{908D1521-68C4-ADA3-616E-24EB94339D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24096" y="3121590"/>
                  <a:ext cx="538491" cy="5384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>
                      <a:solidFill>
                        <a:schemeClr val="tx1"/>
                      </a:solidFill>
                    </a:rPr>
                    <a:t>C-ZOP</a:t>
                  </a:r>
                  <a:endParaRPr kumimoji="1" lang="zh-TW" altLang="en-US" sz="12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" name="直線接點 69">
                  <a:extLst>
                    <a:ext uri="{FF2B5EF4-FFF2-40B4-BE49-F238E27FC236}">
                      <a16:creationId xmlns:a16="http://schemas.microsoft.com/office/drawing/2014/main" id="{4F2FE41A-91AF-0672-120E-65D8F990E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5614" y="3286370"/>
                  <a:ext cx="504527" cy="72964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FC0C7D1-886D-C05B-59A1-45FD732E14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72187" y="2541639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err="1">
                      <a:solidFill>
                        <a:schemeClr val="tx1"/>
                      </a:solidFill>
                    </a:rPr>
                    <a:t>P.t.</a:t>
                  </a:r>
                  <a:endParaRPr kumimoji="1" lang="zh-TW" altLang="en-US" sz="12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DC794A1D-291E-C149-BA2B-DE5FFD85F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5245" y="2884645"/>
                  <a:ext cx="134716" cy="124666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4C2B8B19-9777-8982-6D12-7CAD1F62E7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4246" y="3893822"/>
                  <a:ext cx="538491" cy="5384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>
                      <a:solidFill>
                        <a:schemeClr val="tx1"/>
                      </a:solidFill>
                    </a:rPr>
                    <a:t>SCAR</a:t>
                  </a:r>
                  <a:endParaRPr kumimoji="1" lang="zh-TW" altLang="en-US" sz="12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48F87F3E-80E8-4105-2E04-38C5AEBEF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3564" y="3503925"/>
                  <a:ext cx="40202" cy="361160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橢圓 84">
                  <a:extLst>
                    <a:ext uri="{FF2B5EF4-FFF2-40B4-BE49-F238E27FC236}">
                      <a16:creationId xmlns:a16="http://schemas.microsoft.com/office/drawing/2014/main" id="{CA48659A-17C7-1763-3090-5F767EBBCA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84251" y="3553323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>
                      <a:solidFill>
                        <a:schemeClr val="tx1"/>
                      </a:solidFill>
                    </a:rPr>
                    <a:t>B.S.</a:t>
                  </a:r>
                  <a:endParaRPr kumimoji="1" lang="zh-TW" altLang="en-US" sz="12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直線接點 88">
                  <a:extLst>
                    <a:ext uri="{FF2B5EF4-FFF2-40B4-BE49-F238E27FC236}">
                      <a16:creationId xmlns:a16="http://schemas.microsoft.com/office/drawing/2014/main" id="{B242A8CF-D7DA-99A1-1490-895238E0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48" y="3435401"/>
                  <a:ext cx="131791" cy="153634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38250704-6EE4-F71E-FDD3-BCDA689291BC}"/>
                </a:ext>
              </a:extLst>
            </p:cNvPr>
            <p:cNvGrpSpPr/>
            <p:nvPr/>
          </p:nvGrpSpPr>
          <p:grpSpPr>
            <a:xfrm>
              <a:off x="484013" y="1123853"/>
              <a:ext cx="174478" cy="137115"/>
              <a:chOff x="5308847" y="1290530"/>
              <a:chExt cx="174478" cy="137115"/>
            </a:xfrm>
            <a:solidFill>
              <a:schemeClr val="tx1"/>
            </a:solidFill>
          </p:grpSpPr>
          <p:sp>
            <p:nvSpPr>
              <p:cNvPr id="108" name="箭號: ＞形 107">
                <a:extLst>
                  <a:ext uri="{FF2B5EF4-FFF2-40B4-BE49-F238E27FC236}">
                    <a16:creationId xmlns:a16="http://schemas.microsoft.com/office/drawing/2014/main" id="{29BC2FE8-AAB9-3FF1-7F43-E507155D12FF}"/>
                  </a:ext>
                </a:extLst>
              </p:cNvPr>
              <p:cNvSpPr/>
              <p:nvPr/>
            </p:nvSpPr>
            <p:spPr>
              <a:xfrm>
                <a:off x="5308847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09" name="箭號: ＞形 108">
                <a:extLst>
                  <a:ext uri="{FF2B5EF4-FFF2-40B4-BE49-F238E27FC236}">
                    <a16:creationId xmlns:a16="http://schemas.microsoft.com/office/drawing/2014/main" id="{1BDB61DC-0971-B379-32E7-6058AADA624E}"/>
                  </a:ext>
                </a:extLst>
              </p:cNvPr>
              <p:cNvSpPr/>
              <p:nvPr/>
            </p:nvSpPr>
            <p:spPr>
              <a:xfrm>
                <a:off x="5378550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F60653B8-5731-C184-F046-31A79C61412C}"/>
                </a:ext>
              </a:extLst>
            </p:cNvPr>
            <p:cNvGrpSpPr/>
            <p:nvPr/>
          </p:nvGrpSpPr>
          <p:grpSpPr>
            <a:xfrm flipH="1">
              <a:off x="2986724" y="1123853"/>
              <a:ext cx="174478" cy="137115"/>
              <a:chOff x="5270747" y="1290530"/>
              <a:chExt cx="174478" cy="137115"/>
            </a:xfrm>
            <a:solidFill>
              <a:schemeClr val="tx1"/>
            </a:solidFill>
          </p:grpSpPr>
          <p:sp>
            <p:nvSpPr>
              <p:cNvPr id="112" name="箭號: ＞形 111">
                <a:extLst>
                  <a:ext uri="{FF2B5EF4-FFF2-40B4-BE49-F238E27FC236}">
                    <a16:creationId xmlns:a16="http://schemas.microsoft.com/office/drawing/2014/main" id="{8B0B6910-A01C-9209-644E-542E4C407902}"/>
                  </a:ext>
                </a:extLst>
              </p:cNvPr>
              <p:cNvSpPr/>
              <p:nvPr/>
            </p:nvSpPr>
            <p:spPr>
              <a:xfrm>
                <a:off x="5270747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3" name="箭號: ＞形 112">
                <a:extLst>
                  <a:ext uri="{FF2B5EF4-FFF2-40B4-BE49-F238E27FC236}">
                    <a16:creationId xmlns:a16="http://schemas.microsoft.com/office/drawing/2014/main" id="{AD3BC68D-8358-BB4D-A1EB-037F31D11EEC}"/>
                  </a:ext>
                </a:extLst>
              </p:cNvPr>
              <p:cNvSpPr/>
              <p:nvPr/>
            </p:nvSpPr>
            <p:spPr>
              <a:xfrm>
                <a:off x="5340450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015284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開發需求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517594" y="4562461"/>
            <a:ext cx="410881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部內跨單位合作，「新視界」自己來！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488052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376361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D1E90CD1-8AE6-E86B-1A2C-72205C0CDCD7}"/>
              </a:ext>
            </a:extLst>
          </p:cNvPr>
          <p:cNvGrpSpPr/>
          <p:nvPr/>
        </p:nvGrpSpPr>
        <p:grpSpPr>
          <a:xfrm>
            <a:off x="3266491" y="1581175"/>
            <a:ext cx="2337326" cy="2032416"/>
            <a:chOff x="3403337" y="1581175"/>
            <a:chExt cx="2337326" cy="2032416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48FF4C1-D67B-8A11-FBA5-2A74849CA245}"/>
                </a:ext>
              </a:extLst>
            </p:cNvPr>
            <p:cNvGrpSpPr/>
            <p:nvPr/>
          </p:nvGrpSpPr>
          <p:grpSpPr>
            <a:xfrm>
              <a:off x="3403337" y="1581175"/>
              <a:ext cx="2337326" cy="2032416"/>
              <a:chOff x="3448355" y="1478969"/>
              <a:chExt cx="2337326" cy="2032416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E22881AB-C5CD-3C4F-8505-FD83EB1287AD}"/>
                  </a:ext>
                </a:extLst>
              </p:cNvPr>
              <p:cNvGrpSpPr/>
              <p:nvPr/>
            </p:nvGrpSpPr>
            <p:grpSpPr>
              <a:xfrm>
                <a:off x="3448355" y="1851778"/>
                <a:ext cx="767627" cy="1148969"/>
                <a:chOff x="3448355" y="2993786"/>
                <a:chExt cx="767627" cy="1148969"/>
              </a:xfrm>
            </p:grpSpPr>
            <p:grpSp>
              <p:nvGrpSpPr>
                <p:cNvPr id="4" name="群組 3">
                  <a:extLst>
                    <a:ext uri="{FF2B5EF4-FFF2-40B4-BE49-F238E27FC236}">
                      <a16:creationId xmlns:a16="http://schemas.microsoft.com/office/drawing/2014/main" id="{5EB4CFD3-3D46-0F0F-4F7D-B51CD37D91ED}"/>
                    </a:ext>
                  </a:extLst>
                </p:cNvPr>
                <p:cNvGrpSpPr/>
                <p:nvPr/>
              </p:nvGrpSpPr>
              <p:grpSpPr>
                <a:xfrm>
                  <a:off x="3448355" y="3042598"/>
                  <a:ext cx="767627" cy="1100157"/>
                  <a:chOff x="306006" y="2233868"/>
                  <a:chExt cx="870778" cy="1247992"/>
                </a:xfrm>
              </p:grpSpPr>
              <p:sp>
                <p:nvSpPr>
                  <p:cNvPr id="7" name="矩形: 圓角 6">
                    <a:extLst>
                      <a:ext uri="{FF2B5EF4-FFF2-40B4-BE49-F238E27FC236}">
                        <a16:creationId xmlns:a16="http://schemas.microsoft.com/office/drawing/2014/main" id="{ADC3FFF9-98DB-7DAE-8B91-4BE1391758B3}"/>
                      </a:ext>
                    </a:extLst>
                  </p:cNvPr>
                  <p:cNvSpPr/>
                  <p:nvPr/>
                </p:nvSpPr>
                <p:spPr>
                  <a:xfrm>
                    <a:off x="347661" y="2233868"/>
                    <a:ext cx="784072" cy="1171049"/>
                  </a:xfrm>
                  <a:prstGeom prst="roundRect">
                    <a:avLst>
                      <a:gd name="adj" fmla="val 5997"/>
                    </a:avLst>
                  </a:prstGeom>
                  <a:solidFill>
                    <a:srgbClr val="FFFF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kumimoji="1" lang="zh-TW" altLang="en-US" sz="800">
                      <a:solidFill>
                        <a:srgbClr val="FF6600"/>
                      </a:solidFill>
                    </a:endParaRPr>
                  </a:p>
                </p:txBody>
              </p:sp>
              <p:pic>
                <p:nvPicPr>
                  <p:cNvPr id="8" name="圖片 7">
                    <a:extLst>
                      <a:ext uri="{FF2B5EF4-FFF2-40B4-BE49-F238E27FC236}">
                        <a16:creationId xmlns:a16="http://schemas.microsoft.com/office/drawing/2014/main" id="{C7BC61BB-7E0D-D5B7-9E1B-23C4C2CECC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06006" y="2512769"/>
                    <a:ext cx="870778" cy="96909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557A2AD-238A-2E37-C838-A007866BBBE4}"/>
                    </a:ext>
                  </a:extLst>
                </p:cNvPr>
                <p:cNvSpPr/>
                <p:nvPr/>
              </p:nvSpPr>
              <p:spPr>
                <a:xfrm>
                  <a:off x="3495743" y="2993786"/>
                  <a:ext cx="66986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kumimoji="1" lang="en-US" altLang="zh-TW" sz="1600">
                      <a:solidFill>
                        <a:srgbClr val="FF6600"/>
                      </a:solidFill>
                    </a:rPr>
                    <a:t>HOT</a:t>
                  </a:r>
                  <a:endParaRPr kumimoji="1" lang="zh-TW" altLang="en-US" sz="1600">
                    <a:solidFill>
                      <a:srgbClr val="FF6600"/>
                    </a:solidFill>
                  </a:endParaRPr>
                </a:p>
              </p:txBody>
            </p:sp>
          </p:grpSp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AE722ED0-3CB3-899D-375D-2BA6F618F912}"/>
                  </a:ext>
                </a:extLst>
              </p:cNvPr>
              <p:cNvGrpSpPr/>
              <p:nvPr/>
            </p:nvGrpSpPr>
            <p:grpSpPr>
              <a:xfrm>
                <a:off x="4972638" y="2005181"/>
                <a:ext cx="813043" cy="1081142"/>
                <a:chOff x="4972638" y="2993786"/>
                <a:chExt cx="813043" cy="1081142"/>
              </a:xfrm>
            </p:grpSpPr>
            <p:grpSp>
              <p:nvGrpSpPr>
                <p:cNvPr id="10" name="群組 9">
                  <a:extLst>
                    <a:ext uri="{FF2B5EF4-FFF2-40B4-BE49-F238E27FC236}">
                      <a16:creationId xmlns:a16="http://schemas.microsoft.com/office/drawing/2014/main" id="{E5098A7A-B79E-C7A4-7A76-2D569A5D3C14}"/>
                    </a:ext>
                  </a:extLst>
                </p:cNvPr>
                <p:cNvGrpSpPr/>
                <p:nvPr/>
              </p:nvGrpSpPr>
              <p:grpSpPr>
                <a:xfrm>
                  <a:off x="4972638" y="2993786"/>
                  <a:ext cx="813043" cy="1081142"/>
                  <a:chOff x="3424153" y="2993786"/>
                  <a:chExt cx="813043" cy="1081142"/>
                </a:xfrm>
              </p:grpSpPr>
              <p:sp>
                <p:nvSpPr>
                  <p:cNvPr id="12" name="矩形: 圓角 11">
                    <a:extLst>
                      <a:ext uri="{FF2B5EF4-FFF2-40B4-BE49-F238E27FC236}">
                        <a16:creationId xmlns:a16="http://schemas.microsoft.com/office/drawing/2014/main" id="{164DFA8C-0F00-33A8-F954-07F58DD8A781}"/>
                      </a:ext>
                    </a:extLst>
                  </p:cNvPr>
                  <p:cNvSpPr/>
                  <p:nvPr/>
                </p:nvSpPr>
                <p:spPr>
                  <a:xfrm>
                    <a:off x="3485075" y="3042599"/>
                    <a:ext cx="691192" cy="1032329"/>
                  </a:xfrm>
                  <a:prstGeom prst="roundRect">
                    <a:avLst>
                      <a:gd name="adj" fmla="val 5997"/>
                    </a:avLst>
                  </a:prstGeom>
                  <a:solidFill>
                    <a:srgbClr val="FFFF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kumimoji="1" lang="zh-TW" altLang="en-US" sz="800">
                      <a:solidFill>
                        <a:srgbClr val="FF6600"/>
                      </a:solidFill>
                    </a:endParaRPr>
                  </a:p>
                </p:txBody>
              </p:sp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05E17504-E00F-95C4-0426-23E10AFFC539}"/>
                      </a:ext>
                    </a:extLst>
                  </p:cNvPr>
                  <p:cNvSpPr/>
                  <p:nvPr/>
                </p:nvSpPr>
                <p:spPr>
                  <a:xfrm>
                    <a:off x="3424153" y="2993786"/>
                    <a:ext cx="813043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TW" sz="1600">
                        <a:solidFill>
                          <a:srgbClr val="0000FF"/>
                        </a:solidFill>
                      </a:rPr>
                      <a:t>COLD</a:t>
                    </a:r>
                    <a:endParaRPr kumimoji="1" lang="zh-TW" altLang="en-US" sz="1600">
                      <a:solidFill>
                        <a:srgbClr val="0000FF"/>
                      </a:solidFill>
                    </a:endParaRPr>
                  </a:p>
                </p:txBody>
              </p:sp>
            </p:grp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A7695057-E83C-6395-75C9-981139F48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400000"/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7515" y="3288461"/>
                  <a:ext cx="638022" cy="739390"/>
                </a:xfrm>
                <a:prstGeom prst="rect">
                  <a:avLst/>
                </a:prstGeom>
              </p:spPr>
            </p:pic>
          </p:grpSp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D88AF98A-5FE9-E1B1-D387-BDF3F72A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30672" y="1478969"/>
                <a:ext cx="1560711" cy="579170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7AC9D875-EFEC-9383-DEEE-29509304A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27380" y="2932919"/>
                <a:ext cx="1559146" cy="578466"/>
              </a:xfrm>
              <a:prstGeom prst="rect">
                <a:avLst/>
              </a:prstGeom>
            </p:spPr>
          </p:pic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3C59C26-0ED5-1C87-5457-3F156EA989EA}"/>
                </a:ext>
              </a:extLst>
            </p:cNvPr>
            <p:cNvSpPr/>
            <p:nvPr/>
          </p:nvSpPr>
          <p:spPr>
            <a:xfrm>
              <a:off x="4302509" y="1681952"/>
              <a:ext cx="543739" cy="1815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2800" b="1">
                  <a:solidFill>
                    <a:srgbClr val="404040"/>
                  </a:solidFill>
                  <a:latin typeface="+mj-ea"/>
                  <a:ea typeface="+mj-ea"/>
                </a:rPr>
                <a:t>操</a:t>
              </a:r>
              <a:endParaRPr kumimoji="1" lang="en-US" altLang="zh-TW" sz="2800" b="1"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zh-TW" altLang="en-US" sz="2800" b="1">
                  <a:solidFill>
                    <a:srgbClr val="404040"/>
                  </a:solidFill>
                  <a:latin typeface="+mj-ea"/>
                  <a:ea typeface="+mj-ea"/>
                </a:rPr>
                <a:t>作</a:t>
              </a:r>
              <a:endParaRPr kumimoji="1" lang="en-US" altLang="zh-TW" sz="2800" b="1"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zh-TW" altLang="en-US" sz="2800" b="1">
                  <a:solidFill>
                    <a:srgbClr val="404040"/>
                  </a:solidFill>
                  <a:latin typeface="+mj-ea"/>
                  <a:ea typeface="+mj-ea"/>
                </a:rPr>
                <a:t>循</a:t>
              </a:r>
              <a:endParaRPr kumimoji="1" lang="en-US" altLang="zh-TW" sz="2800" b="1"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zh-TW" altLang="en-US" sz="2800" b="1">
                  <a:solidFill>
                    <a:srgbClr val="404040"/>
                  </a:solidFill>
                  <a:latin typeface="+mj-ea"/>
                  <a:ea typeface="+mj-ea"/>
                </a:rPr>
                <a:t>環</a:t>
              </a:r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8132DE7F-640A-1755-B86F-35CB2C2B8830}"/>
              </a:ext>
            </a:extLst>
          </p:cNvPr>
          <p:cNvGrpSpPr/>
          <p:nvPr/>
        </p:nvGrpSpPr>
        <p:grpSpPr>
          <a:xfrm>
            <a:off x="5391070" y="1060493"/>
            <a:ext cx="2876969" cy="292388"/>
            <a:chOff x="5070542" y="1060493"/>
            <a:chExt cx="2876969" cy="292388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04FFB8E-ADD8-58FD-3631-C75365ACC3B8}"/>
                </a:ext>
              </a:extLst>
            </p:cNvPr>
            <p:cNvSpPr/>
            <p:nvPr/>
          </p:nvSpPr>
          <p:spPr>
            <a:xfrm>
              <a:off x="5329967" y="1060493"/>
              <a:ext cx="2351927" cy="292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1300" b="1">
                  <a:solidFill>
                    <a:schemeClr val="accent1">
                      <a:lumMod val="75000"/>
                    </a:schemeClr>
                  </a:solidFill>
                </a:rPr>
                <a:t>無法有效分類、沒有技術支援</a:t>
              </a:r>
            </a:p>
          </p:txBody>
        </p: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F48025B-00C3-839A-29F0-CB41463C0C50}"/>
                </a:ext>
              </a:extLst>
            </p:cNvPr>
            <p:cNvGrpSpPr/>
            <p:nvPr/>
          </p:nvGrpSpPr>
          <p:grpSpPr>
            <a:xfrm>
              <a:off x="5070542" y="1138130"/>
              <a:ext cx="174478" cy="137115"/>
              <a:chOff x="5070542" y="1138130"/>
              <a:chExt cx="174478" cy="137115"/>
            </a:xfrm>
          </p:grpSpPr>
          <p:sp>
            <p:nvSpPr>
              <p:cNvPr id="100" name="箭號: ＞形 99">
                <a:extLst>
                  <a:ext uri="{FF2B5EF4-FFF2-40B4-BE49-F238E27FC236}">
                    <a16:creationId xmlns:a16="http://schemas.microsoft.com/office/drawing/2014/main" id="{C8F639BA-9032-066B-1E62-7CC382292467}"/>
                  </a:ext>
                </a:extLst>
              </p:cNvPr>
              <p:cNvSpPr/>
              <p:nvPr/>
            </p:nvSpPr>
            <p:spPr>
              <a:xfrm>
                <a:off x="5070542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01" name="箭號: ＞形 100">
                <a:extLst>
                  <a:ext uri="{FF2B5EF4-FFF2-40B4-BE49-F238E27FC236}">
                    <a16:creationId xmlns:a16="http://schemas.microsoft.com/office/drawing/2014/main" id="{2AEA34BD-D446-F16B-D1DB-50EF22B132C0}"/>
                  </a:ext>
                </a:extLst>
              </p:cNvPr>
              <p:cNvSpPr/>
              <p:nvPr/>
            </p:nvSpPr>
            <p:spPr>
              <a:xfrm>
                <a:off x="5140245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EED4BC04-28E0-62D6-016C-E49EF7B798E6}"/>
                </a:ext>
              </a:extLst>
            </p:cNvPr>
            <p:cNvGrpSpPr/>
            <p:nvPr/>
          </p:nvGrpSpPr>
          <p:grpSpPr>
            <a:xfrm flipH="1">
              <a:off x="7773033" y="1138130"/>
              <a:ext cx="174478" cy="137115"/>
              <a:chOff x="5067370" y="1138130"/>
              <a:chExt cx="174478" cy="137115"/>
            </a:xfrm>
          </p:grpSpPr>
          <p:sp>
            <p:nvSpPr>
              <p:cNvPr id="104" name="箭號: ＞形 103">
                <a:extLst>
                  <a:ext uri="{FF2B5EF4-FFF2-40B4-BE49-F238E27FC236}">
                    <a16:creationId xmlns:a16="http://schemas.microsoft.com/office/drawing/2014/main" id="{B3175A42-3F8D-E435-0362-B034593BC55E}"/>
                  </a:ext>
                </a:extLst>
              </p:cNvPr>
              <p:cNvSpPr/>
              <p:nvPr/>
            </p:nvSpPr>
            <p:spPr>
              <a:xfrm>
                <a:off x="5067370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05" name="箭號: ＞形 104">
                <a:extLst>
                  <a:ext uri="{FF2B5EF4-FFF2-40B4-BE49-F238E27FC236}">
                    <a16:creationId xmlns:a16="http://schemas.microsoft.com/office/drawing/2014/main" id="{6B04FB0D-C7E9-6EBF-B6A2-0A37D4C501CD}"/>
                  </a:ext>
                </a:extLst>
              </p:cNvPr>
              <p:cNvSpPr/>
              <p:nvPr/>
            </p:nvSpPr>
            <p:spPr>
              <a:xfrm>
                <a:off x="5137073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A84F9DF4-241F-9974-1C8B-781A80930F66}"/>
              </a:ext>
            </a:extLst>
          </p:cNvPr>
          <p:cNvSpPr/>
          <p:nvPr/>
        </p:nvSpPr>
        <p:spPr>
          <a:xfrm>
            <a:off x="5598589" y="1355382"/>
            <a:ext cx="218200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要個別分類就需要開發新</a:t>
            </a:r>
            <a:r>
              <a: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endParaRPr kumimoji="1" lang="zh-TW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1AF6D62C-CE51-279E-5ECA-C9F4D0E056C7}"/>
              </a:ext>
            </a:extLst>
          </p:cNvPr>
          <p:cNvSpPr/>
          <p:nvPr/>
        </p:nvSpPr>
        <p:spPr>
          <a:xfrm>
            <a:off x="5598589" y="1576078"/>
            <a:ext cx="260520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開發新</a:t>
            </a:r>
            <a:r>
              <a: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需要相關技術人員的協助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38C89C25-59D9-8C5A-702E-1CE5AFF524DF}"/>
              </a:ext>
            </a:extLst>
          </p:cNvPr>
          <p:cNvGrpSpPr/>
          <p:nvPr/>
        </p:nvGrpSpPr>
        <p:grpSpPr>
          <a:xfrm>
            <a:off x="5391070" y="3368633"/>
            <a:ext cx="2876969" cy="292388"/>
            <a:chOff x="5070542" y="1060493"/>
            <a:chExt cx="2876969" cy="292388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2C4ED82F-EF16-3713-16B0-EA3C76822FBA}"/>
                </a:ext>
              </a:extLst>
            </p:cNvPr>
            <p:cNvSpPr/>
            <p:nvPr/>
          </p:nvSpPr>
          <p:spPr>
            <a:xfrm>
              <a:off x="5663396" y="1060493"/>
              <a:ext cx="1685077" cy="292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300" b="1">
                  <a:solidFill>
                    <a:schemeClr val="accent1">
                      <a:lumMod val="75000"/>
                    </a:schemeClr>
                  </a:solidFill>
                </a:rPr>
                <a:t>欠點</a:t>
              </a:r>
              <a:r>
                <a:rPr kumimoji="1" lang="zh-TW" altLang="en-US" sz="1300" b="1">
                  <a:solidFill>
                    <a:schemeClr val="accent1">
                      <a:lumMod val="75000"/>
                    </a:schemeClr>
                  </a:solidFill>
                </a:rPr>
                <a:t>判斷經驗的協助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6E3094A-EE7B-6AA1-DE74-73FDD8CC16C2}"/>
                </a:ext>
              </a:extLst>
            </p:cNvPr>
            <p:cNvGrpSpPr/>
            <p:nvPr/>
          </p:nvGrpSpPr>
          <p:grpSpPr>
            <a:xfrm>
              <a:off x="5070542" y="1138130"/>
              <a:ext cx="174478" cy="137115"/>
              <a:chOff x="5070542" y="1138130"/>
              <a:chExt cx="174478" cy="137115"/>
            </a:xfrm>
          </p:grpSpPr>
          <p:sp>
            <p:nvSpPr>
              <p:cNvPr id="124" name="箭號: ＞形 123">
                <a:extLst>
                  <a:ext uri="{FF2B5EF4-FFF2-40B4-BE49-F238E27FC236}">
                    <a16:creationId xmlns:a16="http://schemas.microsoft.com/office/drawing/2014/main" id="{94276CD6-8B84-1A6D-5343-DBD674A91113}"/>
                  </a:ext>
                </a:extLst>
              </p:cNvPr>
              <p:cNvSpPr/>
              <p:nvPr/>
            </p:nvSpPr>
            <p:spPr>
              <a:xfrm>
                <a:off x="5070542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5" name="箭號: ＞形 124">
                <a:extLst>
                  <a:ext uri="{FF2B5EF4-FFF2-40B4-BE49-F238E27FC236}">
                    <a16:creationId xmlns:a16="http://schemas.microsoft.com/office/drawing/2014/main" id="{0A369F9A-D953-C7D3-CA21-D9F64C9B75BC}"/>
                  </a:ext>
                </a:extLst>
              </p:cNvPr>
              <p:cNvSpPr/>
              <p:nvPr/>
            </p:nvSpPr>
            <p:spPr>
              <a:xfrm>
                <a:off x="5140245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FA4C6465-F37A-04C7-BC27-309A8DD796AC}"/>
                </a:ext>
              </a:extLst>
            </p:cNvPr>
            <p:cNvGrpSpPr/>
            <p:nvPr/>
          </p:nvGrpSpPr>
          <p:grpSpPr>
            <a:xfrm flipH="1">
              <a:off x="7773033" y="1138130"/>
              <a:ext cx="174478" cy="137115"/>
              <a:chOff x="5067370" y="1138130"/>
              <a:chExt cx="174478" cy="137115"/>
            </a:xfrm>
          </p:grpSpPr>
          <p:sp>
            <p:nvSpPr>
              <p:cNvPr id="122" name="箭號: ＞形 121">
                <a:extLst>
                  <a:ext uri="{FF2B5EF4-FFF2-40B4-BE49-F238E27FC236}">
                    <a16:creationId xmlns:a16="http://schemas.microsoft.com/office/drawing/2014/main" id="{79EAD0A6-8A46-E644-CF2F-AD66413FCCE9}"/>
                  </a:ext>
                </a:extLst>
              </p:cNvPr>
              <p:cNvSpPr/>
              <p:nvPr/>
            </p:nvSpPr>
            <p:spPr>
              <a:xfrm>
                <a:off x="5067370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箭號: ＞形 122">
                <a:extLst>
                  <a:ext uri="{FF2B5EF4-FFF2-40B4-BE49-F238E27FC236}">
                    <a16:creationId xmlns:a16="http://schemas.microsoft.com/office/drawing/2014/main" id="{EDC416A9-F7B1-A833-D257-44403D31CFD0}"/>
                  </a:ext>
                </a:extLst>
              </p:cNvPr>
              <p:cNvSpPr/>
              <p:nvPr/>
            </p:nvSpPr>
            <p:spPr>
              <a:xfrm>
                <a:off x="5137073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126" name="矩形: 圓角 125">
            <a:extLst>
              <a:ext uri="{FF2B5EF4-FFF2-40B4-BE49-F238E27FC236}">
                <a16:creationId xmlns:a16="http://schemas.microsoft.com/office/drawing/2014/main" id="{CE77E6A1-23E4-0609-4C9D-FDE738058688}"/>
              </a:ext>
            </a:extLst>
          </p:cNvPr>
          <p:cNvSpPr/>
          <p:nvPr/>
        </p:nvSpPr>
        <p:spPr>
          <a:xfrm>
            <a:off x="5326681" y="3332489"/>
            <a:ext cx="3003285" cy="904348"/>
          </a:xfrm>
          <a:prstGeom prst="roundRect">
            <a:avLst>
              <a:gd name="adj" fmla="val 38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kumimoji="1" lang="zh-TW" altLang="en-US" sz="1100">
              <a:solidFill>
                <a:srgbClr val="404040"/>
              </a:solidFill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BB550A6-B479-030D-5954-1C6E2D7DB0DD}"/>
              </a:ext>
            </a:extLst>
          </p:cNvPr>
          <p:cNvSpPr/>
          <p:nvPr/>
        </p:nvSpPr>
        <p:spPr>
          <a:xfrm>
            <a:off x="5598589" y="3707463"/>
            <a:ext cx="242726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資深同仁對於欠點判斷的高準確性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CCB6F80A-5C1B-EA69-FFCE-68999CC091D3}"/>
              </a:ext>
            </a:extLst>
          </p:cNvPr>
          <p:cNvSpPr/>
          <p:nvPr/>
        </p:nvSpPr>
        <p:spPr>
          <a:xfrm>
            <a:off x="5598589" y="3928159"/>
            <a:ext cx="242726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判斷經驗的傳承，並轉化成數據化</a:t>
            </a:r>
          </a:p>
        </p:txBody>
      </p: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95E35C02-F839-683C-EE48-931B57EA09F6}"/>
              </a:ext>
            </a:extLst>
          </p:cNvPr>
          <p:cNvGrpSpPr/>
          <p:nvPr/>
        </p:nvGrpSpPr>
        <p:grpSpPr>
          <a:xfrm>
            <a:off x="5979983" y="1735199"/>
            <a:ext cx="2508851" cy="1796752"/>
            <a:chOff x="5532782" y="1735199"/>
            <a:chExt cx="2508851" cy="1796752"/>
          </a:xfrm>
        </p:grpSpPr>
        <p:sp>
          <p:nvSpPr>
            <p:cNvPr id="136" name="弧形 135">
              <a:extLst>
                <a:ext uri="{FF2B5EF4-FFF2-40B4-BE49-F238E27FC236}">
                  <a16:creationId xmlns:a16="http://schemas.microsoft.com/office/drawing/2014/main" id="{C280EC79-7E66-CCCB-1E53-F38B45AB3564}"/>
                </a:ext>
              </a:extLst>
            </p:cNvPr>
            <p:cNvSpPr/>
            <p:nvPr/>
          </p:nvSpPr>
          <p:spPr>
            <a:xfrm>
              <a:off x="5532782" y="1735199"/>
              <a:ext cx="1796752" cy="1796752"/>
            </a:xfrm>
            <a:prstGeom prst="arc">
              <a:avLst>
                <a:gd name="adj1" fmla="val 19087113"/>
                <a:gd name="adj2" fmla="val 2365624"/>
              </a:avLst>
            </a:prstGeom>
            <a:ln w="38100" cap="rnd">
              <a:solidFill>
                <a:srgbClr val="0077FA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BF402A81-2ABD-8C5F-A1C2-C32223268EDA}"/>
                </a:ext>
              </a:extLst>
            </p:cNvPr>
            <p:cNvSpPr/>
            <p:nvPr/>
          </p:nvSpPr>
          <p:spPr>
            <a:xfrm>
              <a:off x="7259046" y="2255472"/>
              <a:ext cx="782587" cy="738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kumimoji="1" lang="zh-TW" altLang="en-US" sz="1400" b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部內</a:t>
              </a:r>
              <a:endParaRPr kumimoji="1" lang="en-US" altLang="zh-TW" sz="1400" b="1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r>
                <a:rPr lang="zh-TW" altLang="en-US" sz="1000" b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zh-TW" altLang="en-US" sz="1400" b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跨單位</a:t>
              </a:r>
              <a:endParaRPr lang="en-US" altLang="zh-TW" sz="1400" b="1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r>
                <a:rPr kumimoji="1" lang="zh-TW" altLang="en-US" sz="1400" b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合作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平行四邊形 251">
            <a:extLst>
              <a:ext uri="{FF2B5EF4-FFF2-40B4-BE49-F238E27FC236}">
                <a16:creationId xmlns:a16="http://schemas.microsoft.com/office/drawing/2014/main" id="{6F95A739-E742-0649-DB83-3C5D2648CDA7}"/>
              </a:ext>
            </a:extLst>
          </p:cNvPr>
          <p:cNvSpPr/>
          <p:nvPr/>
        </p:nvSpPr>
        <p:spPr>
          <a:xfrm>
            <a:off x="6568381" y="2706137"/>
            <a:ext cx="1991522" cy="102773"/>
          </a:xfrm>
          <a:prstGeom prst="parallelogram">
            <a:avLst>
              <a:gd name="adj" fmla="val 101722"/>
            </a:avLst>
          </a:prstGeom>
          <a:solidFill>
            <a:srgbClr val="FFAE4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2041949" y="4567531"/>
            <a:ext cx="50601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成功開發出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9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類品質欠點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Gate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，即時可視化達成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sp>
        <p:nvSpPr>
          <p:cNvPr id="9" name="タイトル 3">
            <a:extLst>
              <a:ext uri="{FF2B5EF4-FFF2-40B4-BE49-F238E27FC236}">
                <a16:creationId xmlns:a16="http://schemas.microsoft.com/office/drawing/2014/main" id="{6CFA9AA9-3831-07F7-1A0B-5B14A2EFE959}"/>
              </a:ext>
            </a:extLst>
          </p:cNvPr>
          <p:cNvSpPr txBox="1"/>
          <p:nvPr/>
        </p:nvSpPr>
        <p:spPr bwMode="auto">
          <a:xfrm>
            <a:off x="120860" y="207574"/>
            <a:ext cx="416659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ea typeface="+mj-ea"/>
              </a:rPr>
              <a:t>ADT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開發</a:t>
            </a:r>
            <a:r>
              <a:rPr lang="en-US" altLang="zh-TW" sz="2400">
                <a:solidFill>
                  <a:schemeClr val="tx1"/>
                </a:solidFill>
                <a:ea typeface="+mj-ea"/>
              </a:rPr>
              <a:t>HOT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F6657A03-0816-C44D-33F5-A619886BB7CF}"/>
              </a:ext>
            </a:extLst>
          </p:cNvPr>
          <p:cNvGrpSpPr/>
          <p:nvPr/>
        </p:nvGrpSpPr>
        <p:grpSpPr>
          <a:xfrm>
            <a:off x="2974975" y="1782947"/>
            <a:ext cx="3194050" cy="2469600"/>
            <a:chOff x="2974975" y="1782947"/>
            <a:chExt cx="3194050" cy="2469600"/>
          </a:xfrm>
        </p:grpSpPr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99FD8E8F-8463-1C1E-F2A8-F7B9236EEF67}"/>
                </a:ext>
              </a:extLst>
            </p:cNvPr>
            <p:cNvGrpSpPr/>
            <p:nvPr/>
          </p:nvGrpSpPr>
          <p:grpSpPr>
            <a:xfrm>
              <a:off x="3039032" y="2316354"/>
              <a:ext cx="3077243" cy="1477870"/>
              <a:chOff x="3188257" y="1575245"/>
              <a:chExt cx="3077243" cy="1477870"/>
            </a:xfrm>
          </p:grpSpPr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A78BB298-676A-0AD6-5F0B-A624F44F4DB2}"/>
                  </a:ext>
                </a:extLst>
              </p:cNvPr>
              <p:cNvGrpSpPr/>
              <p:nvPr/>
            </p:nvGrpSpPr>
            <p:grpSpPr>
              <a:xfrm>
                <a:off x="3266628" y="1575245"/>
                <a:ext cx="2720087" cy="1213365"/>
                <a:chOff x="3266628" y="1947545"/>
                <a:chExt cx="2720087" cy="1213365"/>
              </a:xfrm>
            </p:grpSpPr>
            <p:grpSp>
              <p:nvGrpSpPr>
                <p:cNvPr id="57" name="群組 56">
                  <a:extLst>
                    <a:ext uri="{FF2B5EF4-FFF2-40B4-BE49-F238E27FC236}">
                      <a16:creationId xmlns:a16="http://schemas.microsoft.com/office/drawing/2014/main" id="{49417E7B-6C6E-D6E6-4DF5-81A116455EA5}"/>
                    </a:ext>
                  </a:extLst>
                </p:cNvPr>
                <p:cNvGrpSpPr/>
                <p:nvPr/>
              </p:nvGrpSpPr>
              <p:grpSpPr>
                <a:xfrm>
                  <a:off x="3558909" y="1947545"/>
                  <a:ext cx="1576276" cy="389783"/>
                  <a:chOff x="977924" y="1185545"/>
                  <a:chExt cx="1576276" cy="389783"/>
                </a:xfrm>
              </p:grpSpPr>
              <p:sp>
                <p:nvSpPr>
                  <p:cNvPr id="56" name="矩形: 圓角 55">
                    <a:extLst>
                      <a:ext uri="{FF2B5EF4-FFF2-40B4-BE49-F238E27FC236}">
                        <a16:creationId xmlns:a16="http://schemas.microsoft.com/office/drawing/2014/main" id="{349BAE50-8034-C377-C694-A9DCA4B253B8}"/>
                      </a:ext>
                    </a:extLst>
                  </p:cNvPr>
                  <p:cNvSpPr/>
                  <p:nvPr/>
                </p:nvSpPr>
                <p:spPr>
                  <a:xfrm>
                    <a:off x="2500200" y="1467328"/>
                    <a:ext cx="54000" cy="108000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cxnSp>
                <p:nvCxnSpPr>
                  <p:cNvPr id="32" name="直線接點 31">
                    <a:extLst>
                      <a:ext uri="{FF2B5EF4-FFF2-40B4-BE49-F238E27FC236}">
                        <a16:creationId xmlns:a16="http://schemas.microsoft.com/office/drawing/2014/main" id="{FD9A7AF3-CAEA-2072-CB20-52304454E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6500" y="1188720"/>
                    <a:ext cx="1329800" cy="0"/>
                  </a:xfrm>
                  <a:prstGeom prst="line">
                    <a:avLst/>
                  </a:prstGeom>
                  <a:ln w="158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線接點 33">
                    <a:extLst>
                      <a:ext uri="{FF2B5EF4-FFF2-40B4-BE49-F238E27FC236}">
                        <a16:creationId xmlns:a16="http://schemas.microsoft.com/office/drawing/2014/main" id="{E498E247-3DA7-7CBF-3C81-394EC051C3BA}"/>
                      </a:ext>
                    </a:extLst>
                  </p:cNvPr>
                  <p:cNvCxnSpPr/>
                  <p:nvPr/>
                </p:nvCxnSpPr>
                <p:spPr>
                  <a:xfrm>
                    <a:off x="2527724" y="1185545"/>
                    <a:ext cx="0" cy="316901"/>
                  </a:xfrm>
                  <a:prstGeom prst="line">
                    <a:avLst/>
                  </a:prstGeom>
                  <a:ln w="158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矩形: 圓角 37">
                    <a:extLst>
                      <a:ext uri="{FF2B5EF4-FFF2-40B4-BE49-F238E27FC236}">
                        <a16:creationId xmlns:a16="http://schemas.microsoft.com/office/drawing/2014/main" id="{450B0EBC-4658-0194-8AAB-E7FCC76A77BA}"/>
                      </a:ext>
                    </a:extLst>
                  </p:cNvPr>
                  <p:cNvSpPr/>
                  <p:nvPr/>
                </p:nvSpPr>
                <p:spPr>
                  <a:xfrm>
                    <a:off x="1447824" y="1246963"/>
                    <a:ext cx="36000" cy="108000"/>
                  </a:xfrm>
                  <a:prstGeom prst="roundRect">
                    <a:avLst/>
                  </a:prstGeom>
                  <a:solidFill>
                    <a:srgbClr val="C7E7F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矩形: 圓角 38">
                    <a:extLst>
                      <a:ext uri="{FF2B5EF4-FFF2-40B4-BE49-F238E27FC236}">
                        <a16:creationId xmlns:a16="http://schemas.microsoft.com/office/drawing/2014/main" id="{85DF7D81-23A6-7549-0C33-B2FBC1612249}"/>
                      </a:ext>
                    </a:extLst>
                  </p:cNvPr>
                  <p:cNvSpPr/>
                  <p:nvPr/>
                </p:nvSpPr>
                <p:spPr>
                  <a:xfrm>
                    <a:off x="977924" y="1403378"/>
                    <a:ext cx="36000" cy="108000"/>
                  </a:xfrm>
                  <a:prstGeom prst="roundRect">
                    <a:avLst/>
                  </a:prstGeom>
                  <a:solidFill>
                    <a:srgbClr val="C7E7F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cxnSp>
                <p:nvCxnSpPr>
                  <p:cNvPr id="41" name="直線接點 40">
                    <a:extLst>
                      <a:ext uri="{FF2B5EF4-FFF2-40B4-BE49-F238E27FC236}">
                        <a16:creationId xmlns:a16="http://schemas.microsoft.com/office/drawing/2014/main" id="{1D7AE931-E0FD-1574-3C90-0FD41D780E1A}"/>
                      </a:ext>
                    </a:extLst>
                  </p:cNvPr>
                  <p:cNvCxnSpPr>
                    <a:cxnSpLocks/>
                    <a:endCxn id="38" idx="0"/>
                  </p:cNvCxnSpPr>
                  <p:nvPr/>
                </p:nvCxnSpPr>
                <p:spPr>
                  <a:xfrm flipV="1">
                    <a:off x="993328" y="1246963"/>
                    <a:ext cx="472496" cy="156499"/>
                  </a:xfrm>
                  <a:prstGeom prst="line">
                    <a:avLst/>
                  </a:prstGeom>
                  <a:ln w="15875">
                    <a:solidFill>
                      <a:srgbClr val="00B0F0"/>
                    </a:solidFill>
                    <a:headEnd type="oval" w="sm" len="sm"/>
                    <a:tailEnd type="oval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線接點 51">
                    <a:extLst>
                      <a:ext uri="{FF2B5EF4-FFF2-40B4-BE49-F238E27FC236}">
                        <a16:creationId xmlns:a16="http://schemas.microsoft.com/office/drawing/2014/main" id="{A24ADD47-67CC-B8EF-04F5-CDF3D2A09A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4755" y="1185545"/>
                    <a:ext cx="0" cy="148941"/>
                  </a:xfrm>
                  <a:prstGeom prst="line">
                    <a:avLst/>
                  </a:prstGeom>
                  <a:ln w="158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群組 25">
                  <a:extLst>
                    <a:ext uri="{FF2B5EF4-FFF2-40B4-BE49-F238E27FC236}">
                      <a16:creationId xmlns:a16="http://schemas.microsoft.com/office/drawing/2014/main" id="{70819B3B-CCF0-46D7-A831-9374E6DEA0C4}"/>
                    </a:ext>
                  </a:extLst>
                </p:cNvPr>
                <p:cNvGrpSpPr/>
                <p:nvPr/>
              </p:nvGrpSpPr>
              <p:grpSpPr>
                <a:xfrm>
                  <a:off x="4928923" y="2244761"/>
                  <a:ext cx="1057792" cy="808354"/>
                  <a:chOff x="744146" y="3022208"/>
                  <a:chExt cx="1057792" cy="808354"/>
                </a:xfrm>
              </p:grpSpPr>
              <p:pic>
                <p:nvPicPr>
                  <p:cNvPr id="22" name="圖片 21">
                    <a:extLst>
                      <a:ext uri="{FF2B5EF4-FFF2-40B4-BE49-F238E27FC236}">
                        <a16:creationId xmlns:a16="http://schemas.microsoft.com/office/drawing/2014/main" id="{EE594C44-760C-62AA-5F27-0A5BC87EE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44146" y="3022208"/>
                    <a:ext cx="1057792" cy="808354"/>
                  </a:xfrm>
                  <a:prstGeom prst="rect">
                    <a:avLst/>
                  </a:prstGeom>
                </p:spPr>
              </p:pic>
              <p:sp>
                <p:nvSpPr>
                  <p:cNvPr id="74" name="文字方塊 73">
                    <a:extLst>
                      <a:ext uri="{FF2B5EF4-FFF2-40B4-BE49-F238E27FC236}">
                        <a16:creationId xmlns:a16="http://schemas.microsoft.com/office/drawing/2014/main" id="{E5F82270-1500-539B-5992-665F0DCE82A5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471" y="3045068"/>
                    <a:ext cx="72968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zh-TW" sz="3200" b="1" i="0">
                        <a:solidFill>
                          <a:schemeClr val="bg1"/>
                        </a:solidFill>
                        <a:effectLst>
                          <a:outerShdw blurRad="25400" dist="38100" dir="2700000" algn="tl" rotWithShape="0">
                            <a:prstClr val="black">
                              <a:alpha val="70000"/>
                            </a:prstClr>
                          </a:outerShdw>
                        </a:effectLst>
                        <a:latin typeface="+mj-ea"/>
                        <a:ea typeface="+mj-ea"/>
                        <a:cs typeface="Meiryo UI" panose="020B0604030504040204" pitchFamily="50" charset="-128"/>
                      </a:rPr>
                      <a:t>PC</a:t>
                    </a:r>
                    <a:endParaRPr kumimoji="1" lang="zh-TW" altLang="en-US" sz="3200" b="1" i="0">
                      <a:solidFill>
                        <a:schemeClr val="bg1"/>
                      </a:solidFill>
                      <a:effectLst>
                        <a:outerShdw blurRad="25400" dist="38100" dir="2700000" algn="tl" rotWithShape="0">
                          <a:prstClr val="black">
                            <a:alpha val="70000"/>
                          </a:prstClr>
                        </a:outerShdw>
                      </a:effectLst>
                      <a:latin typeface="+mj-ea"/>
                      <a:ea typeface="+mj-ea"/>
                      <a:cs typeface="Meiryo UI" panose="020B0604030504040204" pitchFamily="50" charset="-128"/>
                    </a:endParaRPr>
                  </a:p>
                </p:txBody>
              </p:sp>
            </p:grpSp>
            <p:grpSp>
              <p:nvGrpSpPr>
                <p:cNvPr id="59" name="群組 58">
                  <a:extLst>
                    <a:ext uri="{FF2B5EF4-FFF2-40B4-BE49-F238E27FC236}">
                      <a16:creationId xmlns:a16="http://schemas.microsoft.com/office/drawing/2014/main" id="{7F1D0073-BCB5-AA5A-32BC-5CE51F86EA02}"/>
                    </a:ext>
                  </a:extLst>
                </p:cNvPr>
                <p:cNvGrpSpPr/>
                <p:nvPr/>
              </p:nvGrpSpPr>
              <p:grpSpPr>
                <a:xfrm>
                  <a:off x="3266628" y="2096486"/>
                  <a:ext cx="1338247" cy="1064424"/>
                  <a:chOff x="685643" y="1334486"/>
                  <a:chExt cx="1338247" cy="1064424"/>
                </a:xfrm>
              </p:grpSpPr>
              <p:pic>
                <p:nvPicPr>
                  <p:cNvPr id="20" name="圖片 19">
                    <a:extLst>
                      <a:ext uri="{FF2B5EF4-FFF2-40B4-BE49-F238E27FC236}">
                        <a16:creationId xmlns:a16="http://schemas.microsoft.com/office/drawing/2014/main" id="{6A8CA3B3-E569-4BC8-6A93-C2D88B506A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/>
                  <a:stretch/>
                </p:blipFill>
                <p:spPr>
                  <a:xfrm>
                    <a:off x="685643" y="1334486"/>
                    <a:ext cx="1310571" cy="1064424"/>
                  </a:xfrm>
                  <a:prstGeom prst="rect">
                    <a:avLst/>
                  </a:prstGeom>
                </p:spPr>
              </p:pic>
              <p:sp>
                <p:nvSpPr>
                  <p:cNvPr id="58" name="平行四邊形 57">
                    <a:extLst>
                      <a:ext uri="{FF2B5EF4-FFF2-40B4-BE49-F238E27FC236}">
                        <a16:creationId xmlns:a16="http://schemas.microsoft.com/office/drawing/2014/main" id="{DC5E851D-D5DB-03CE-CD35-80FA86AA545C}"/>
                      </a:ext>
                    </a:extLst>
                  </p:cNvPr>
                  <p:cNvSpPr/>
                  <p:nvPr/>
                </p:nvSpPr>
                <p:spPr>
                  <a:xfrm>
                    <a:off x="1076732" y="1719515"/>
                    <a:ext cx="888912" cy="75130"/>
                  </a:xfrm>
                  <a:prstGeom prst="parallelogram">
                    <a:avLst>
                      <a:gd name="adj" fmla="val 104238"/>
                    </a:avLst>
                  </a:prstGeom>
                  <a:solidFill>
                    <a:schemeClr val="bg1"/>
                  </a:solidFill>
                  <a:ln w="31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9" name="TextBox 15">
                    <a:extLst>
                      <a:ext uri="{FF2B5EF4-FFF2-40B4-BE49-F238E27FC236}">
                        <a16:creationId xmlns:a16="http://schemas.microsoft.com/office/drawing/2014/main" id="{BD7862E2-267D-92E8-DEF6-1680FFDC55E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487" y="1502964"/>
                    <a:ext cx="100540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TW" altLang="en-US" sz="1600" b="1">
                        <a:solidFill>
                          <a:srgbClr val="0000FF"/>
                        </a:solidFill>
                        <a:latin typeface="+mj-ea"/>
                        <a:ea typeface="+mj-ea"/>
                      </a:rPr>
                      <a:t>光學鏡頭</a:t>
                    </a:r>
                    <a:endParaRPr lang="ja-JP" altLang="en-US" sz="1600" b="1">
                      <a:solidFill>
                        <a:srgbClr val="0000FF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DE58752D-28C1-2080-2101-0A87D3590039}"/>
                  </a:ext>
                </a:extLst>
              </p:cNvPr>
              <p:cNvGrpSpPr/>
              <p:nvPr/>
            </p:nvGrpSpPr>
            <p:grpSpPr>
              <a:xfrm>
                <a:off x="3188257" y="2745338"/>
                <a:ext cx="1350372" cy="307777"/>
                <a:chOff x="3221628" y="3093823"/>
                <a:chExt cx="1350372" cy="307777"/>
              </a:xfrm>
            </p:grpSpPr>
            <p:sp>
              <p:nvSpPr>
                <p:cNvPr id="64" name="等腰三角形 63">
                  <a:extLst>
                    <a:ext uri="{FF2B5EF4-FFF2-40B4-BE49-F238E27FC236}">
                      <a16:creationId xmlns:a16="http://schemas.microsoft.com/office/drawing/2014/main" id="{F8C41E02-E037-29E9-6CD1-03383E5C0F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3204722" y="3202712"/>
                  <a:ext cx="123811" cy="90000"/>
                </a:xfrm>
                <a:prstGeom prst="triangl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5" name="等腰三角形 64">
                  <a:extLst>
                    <a:ext uri="{FF2B5EF4-FFF2-40B4-BE49-F238E27FC236}">
                      <a16:creationId xmlns:a16="http://schemas.microsoft.com/office/drawing/2014/main" id="{92D04312-975D-82A3-CB42-85E7F21080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4465094" y="3202713"/>
                  <a:ext cx="123811" cy="90000"/>
                </a:xfrm>
                <a:prstGeom prst="triangl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6" name="TextBox 15">
                  <a:extLst>
                    <a:ext uri="{FF2B5EF4-FFF2-40B4-BE49-F238E27FC236}">
                      <a16:creationId xmlns:a16="http://schemas.microsoft.com/office/drawing/2014/main" id="{CC99331E-2E6D-C63B-50E1-33099E266DC6}"/>
                    </a:ext>
                  </a:extLst>
                </p:cNvPr>
                <p:cNvSpPr txBox="1"/>
                <p:nvPr/>
              </p:nvSpPr>
              <p:spPr>
                <a:xfrm>
                  <a:off x="3266628" y="3093823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400" b="1">
                      <a:solidFill>
                        <a:srgbClr val="0000FF"/>
                      </a:solidFill>
                      <a:latin typeface="+mj-ea"/>
                      <a:ea typeface="+mj-ea"/>
                    </a:rPr>
                    <a:t>欠點影像獲取</a:t>
                  </a:r>
                  <a:endParaRPr lang="ja-JP" altLang="en-US" sz="1400" b="1">
                    <a:solidFill>
                      <a:srgbClr val="0000FF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8" name="群組 67">
                <a:extLst>
                  <a:ext uri="{FF2B5EF4-FFF2-40B4-BE49-F238E27FC236}">
                    <a16:creationId xmlns:a16="http://schemas.microsoft.com/office/drawing/2014/main" id="{767A6DDB-B165-0A50-9086-FAB178571F34}"/>
                  </a:ext>
                </a:extLst>
              </p:cNvPr>
              <p:cNvGrpSpPr/>
              <p:nvPr/>
            </p:nvGrpSpPr>
            <p:grpSpPr>
              <a:xfrm>
                <a:off x="4734079" y="2745338"/>
                <a:ext cx="1531421" cy="307777"/>
                <a:chOff x="3221628" y="3093823"/>
                <a:chExt cx="1531421" cy="307777"/>
              </a:xfrm>
            </p:grpSpPr>
            <p:sp>
              <p:nvSpPr>
                <p:cNvPr id="69" name="等腰三角形 68">
                  <a:extLst>
                    <a:ext uri="{FF2B5EF4-FFF2-40B4-BE49-F238E27FC236}">
                      <a16:creationId xmlns:a16="http://schemas.microsoft.com/office/drawing/2014/main" id="{7C2A769B-FB75-247B-2387-D07F11BE2B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3204722" y="3202712"/>
                  <a:ext cx="123811" cy="90000"/>
                </a:xfrm>
                <a:prstGeom prst="triangle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002855"/>
                    </a:solidFill>
                  </a:endParaRPr>
                </a:p>
              </p:txBody>
            </p:sp>
            <p:sp>
              <p:nvSpPr>
                <p:cNvPr id="70" name="等腰三角形 69">
                  <a:extLst>
                    <a:ext uri="{FF2B5EF4-FFF2-40B4-BE49-F238E27FC236}">
                      <a16:creationId xmlns:a16="http://schemas.microsoft.com/office/drawing/2014/main" id="{C82093F9-4D54-DC1F-0648-D2F9B7516D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>
                  <a:off x="4646143" y="3202715"/>
                  <a:ext cx="123811" cy="90000"/>
                </a:xfrm>
                <a:prstGeom prst="triangle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002855"/>
                    </a:solidFill>
                  </a:endParaRPr>
                </a:p>
              </p:txBody>
            </p:sp>
            <p:sp>
              <p:nvSpPr>
                <p:cNvPr id="71" name="TextBox 15">
                  <a:extLst>
                    <a:ext uri="{FF2B5EF4-FFF2-40B4-BE49-F238E27FC236}">
                      <a16:creationId xmlns:a16="http://schemas.microsoft.com/office/drawing/2014/main" id="{6C6BCB01-8ED7-7A66-0420-08EAD9B214BE}"/>
                    </a:ext>
                  </a:extLst>
                </p:cNvPr>
                <p:cNvSpPr txBox="1"/>
                <p:nvPr/>
              </p:nvSpPr>
              <p:spPr>
                <a:xfrm>
                  <a:off x="3266628" y="3093823"/>
                  <a:ext cx="14414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400" b="1">
                      <a:solidFill>
                        <a:srgbClr val="002855"/>
                      </a:solidFill>
                      <a:latin typeface="+mj-ea"/>
                      <a:ea typeface="+mj-ea"/>
                    </a:rPr>
                    <a:t>特徵分析、分類</a:t>
                  </a:r>
                  <a:endParaRPr lang="ja-JP" altLang="en-US" sz="1400" b="1">
                    <a:solidFill>
                      <a:srgbClr val="002855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C4A7D04A-C34A-44DF-301F-A764C67F6BB1}"/>
                </a:ext>
              </a:extLst>
            </p:cNvPr>
            <p:cNvCxnSpPr>
              <a:cxnSpLocks/>
            </p:cNvCxnSpPr>
            <p:nvPr/>
          </p:nvCxnSpPr>
          <p:spPr>
            <a:xfrm>
              <a:off x="2974975" y="3794224"/>
              <a:ext cx="3194050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64168EED-ADD3-4A3B-DA6F-2EAFA8BEEABB}"/>
                </a:ext>
              </a:extLst>
            </p:cNvPr>
            <p:cNvGrpSpPr/>
            <p:nvPr/>
          </p:nvGrpSpPr>
          <p:grpSpPr>
            <a:xfrm>
              <a:off x="3897584" y="1890120"/>
              <a:ext cx="1312192" cy="369332"/>
              <a:chOff x="3897584" y="3793523"/>
              <a:chExt cx="1312192" cy="369332"/>
            </a:xfrm>
          </p:grpSpPr>
          <p:grpSp>
            <p:nvGrpSpPr>
              <p:cNvPr id="88" name="群組 87">
                <a:extLst>
                  <a:ext uri="{FF2B5EF4-FFF2-40B4-BE49-F238E27FC236}">
                    <a16:creationId xmlns:a16="http://schemas.microsoft.com/office/drawing/2014/main" id="{8C216F39-B404-B45F-1DC3-45938B504AA7}"/>
                  </a:ext>
                </a:extLst>
              </p:cNvPr>
              <p:cNvGrpSpPr/>
              <p:nvPr/>
            </p:nvGrpSpPr>
            <p:grpSpPr>
              <a:xfrm>
                <a:off x="3897584" y="3905389"/>
                <a:ext cx="174478" cy="137115"/>
                <a:chOff x="898525" y="4238035"/>
                <a:chExt cx="174478" cy="137115"/>
              </a:xfrm>
            </p:grpSpPr>
            <p:sp>
              <p:nvSpPr>
                <p:cNvPr id="93" name="箭號: ＞形 92">
                  <a:extLst>
                    <a:ext uri="{FF2B5EF4-FFF2-40B4-BE49-F238E27FC236}">
                      <a16:creationId xmlns:a16="http://schemas.microsoft.com/office/drawing/2014/main" id="{C7C5F684-2C54-C93C-F7F0-3BECC770F489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94" name="箭號: ＞形 93">
                  <a:extLst>
                    <a:ext uri="{FF2B5EF4-FFF2-40B4-BE49-F238E27FC236}">
                      <a16:creationId xmlns:a16="http://schemas.microsoft.com/office/drawing/2014/main" id="{BEBD8C69-30EB-F544-D6FC-33F5CF5E91AE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39D0E751-D0B6-930B-1ED6-193CECEC84E4}"/>
                  </a:ext>
                </a:extLst>
              </p:cNvPr>
              <p:cNvSpPr txBox="1"/>
              <p:nvPr/>
            </p:nvSpPr>
            <p:spPr>
              <a:xfrm>
                <a:off x="4113530" y="3793523"/>
                <a:ext cx="877163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1800" b="1">
                    <a:solidFill>
                      <a:srgbClr val="002855"/>
                    </a:solidFill>
                    <a:latin typeface="+mj-ea"/>
                    <a:ea typeface="+mj-ea"/>
                    <a:cs typeface="Meiryo" charset="-128"/>
                  </a:rPr>
                  <a:t>檢查機</a:t>
                </a:r>
                <a:endParaRPr kumimoji="1" lang="en-US" altLang="ja-JP" sz="18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grpSp>
            <p:nvGrpSpPr>
              <p:cNvPr id="90" name="群組 89">
                <a:extLst>
                  <a:ext uri="{FF2B5EF4-FFF2-40B4-BE49-F238E27FC236}">
                    <a16:creationId xmlns:a16="http://schemas.microsoft.com/office/drawing/2014/main" id="{81902E45-E180-B912-C75B-57FAEDFE6999}"/>
                  </a:ext>
                </a:extLst>
              </p:cNvPr>
              <p:cNvGrpSpPr/>
              <p:nvPr/>
            </p:nvGrpSpPr>
            <p:grpSpPr>
              <a:xfrm flipH="1">
                <a:off x="5035298" y="3913581"/>
                <a:ext cx="174478" cy="137115"/>
                <a:chOff x="898525" y="4238035"/>
                <a:chExt cx="174478" cy="137115"/>
              </a:xfrm>
            </p:grpSpPr>
            <p:sp>
              <p:nvSpPr>
                <p:cNvPr id="91" name="箭號: ＞形 90">
                  <a:extLst>
                    <a:ext uri="{FF2B5EF4-FFF2-40B4-BE49-F238E27FC236}">
                      <a16:creationId xmlns:a16="http://schemas.microsoft.com/office/drawing/2014/main" id="{95098CE6-851E-A74D-CBC2-5DAA705C7296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92" name="箭號: ＞形 91">
                  <a:extLst>
                    <a:ext uri="{FF2B5EF4-FFF2-40B4-BE49-F238E27FC236}">
                      <a16:creationId xmlns:a16="http://schemas.microsoft.com/office/drawing/2014/main" id="{5960FDB7-60A0-EAF1-9994-283597580F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99" name="矩形: 圓角 98">
              <a:extLst>
                <a:ext uri="{FF2B5EF4-FFF2-40B4-BE49-F238E27FC236}">
                  <a16:creationId xmlns:a16="http://schemas.microsoft.com/office/drawing/2014/main" id="{BF51F6BA-6525-FDB3-B984-CB50ADC51C80}"/>
                </a:ext>
              </a:extLst>
            </p:cNvPr>
            <p:cNvSpPr/>
            <p:nvPr/>
          </p:nvSpPr>
          <p:spPr>
            <a:xfrm>
              <a:off x="2974975" y="1782947"/>
              <a:ext cx="3194050" cy="2469600"/>
            </a:xfrm>
            <a:prstGeom prst="roundRect">
              <a:avLst>
                <a:gd name="adj" fmla="val 5120"/>
              </a:avLst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53B866DA-A045-CBDF-9B2E-6A5B27AFEF71}"/>
                </a:ext>
              </a:extLst>
            </p:cNvPr>
            <p:cNvSpPr txBox="1"/>
            <p:nvPr/>
          </p:nvSpPr>
          <p:spPr>
            <a:xfrm>
              <a:off x="3902587" y="3842343"/>
              <a:ext cx="133882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8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生產推進課</a:t>
              </a:r>
              <a:endParaRPr kumimoji="1" lang="en-US" altLang="ja-JP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210" name="群組 209">
            <a:extLst>
              <a:ext uri="{FF2B5EF4-FFF2-40B4-BE49-F238E27FC236}">
                <a16:creationId xmlns:a16="http://schemas.microsoft.com/office/drawing/2014/main" id="{722D1889-AD53-1B82-9605-80AC16953301}"/>
              </a:ext>
            </a:extLst>
          </p:cNvPr>
          <p:cNvGrpSpPr/>
          <p:nvPr/>
        </p:nvGrpSpPr>
        <p:grpSpPr>
          <a:xfrm>
            <a:off x="387487" y="874872"/>
            <a:ext cx="3194050" cy="1341581"/>
            <a:chOff x="387487" y="874872"/>
            <a:chExt cx="3194050" cy="1341581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4887DE40-8B13-FF40-B9F7-424E5E187513}"/>
                </a:ext>
              </a:extLst>
            </p:cNvPr>
            <p:cNvGrpSpPr/>
            <p:nvPr/>
          </p:nvGrpSpPr>
          <p:grpSpPr>
            <a:xfrm>
              <a:off x="438848" y="934064"/>
              <a:ext cx="1296668" cy="846141"/>
              <a:chOff x="5932966" y="1123117"/>
              <a:chExt cx="1647406" cy="892493"/>
            </a:xfrm>
          </p:grpSpPr>
          <p:sp>
            <p:nvSpPr>
              <p:cNvPr id="111" name="矩形: 圓角 110">
                <a:extLst>
                  <a:ext uri="{FF2B5EF4-FFF2-40B4-BE49-F238E27FC236}">
                    <a16:creationId xmlns:a16="http://schemas.microsoft.com/office/drawing/2014/main" id="{36818A52-CBF9-C8D3-24A0-A2C428888C7B}"/>
                  </a:ext>
                </a:extLst>
              </p:cNvPr>
              <p:cNvSpPr/>
              <p:nvPr/>
            </p:nvSpPr>
            <p:spPr>
              <a:xfrm>
                <a:off x="5932966" y="1123117"/>
                <a:ext cx="1647406" cy="892493"/>
              </a:xfrm>
              <a:prstGeom prst="roundRect">
                <a:avLst>
                  <a:gd name="adj" fmla="val 11566"/>
                </a:avLst>
              </a:prstGeom>
              <a:solidFill>
                <a:srgbClr val="0050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12" name="圖片 111">
                <a:extLst>
                  <a:ext uri="{FF2B5EF4-FFF2-40B4-BE49-F238E27FC236}">
                    <a16:creationId xmlns:a16="http://schemas.microsoft.com/office/drawing/2014/main" id="{EB0DF903-D271-59FA-4237-42C981F479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74078" y="1152090"/>
                <a:ext cx="1563766" cy="833278"/>
              </a:xfrm>
              <a:custGeom>
                <a:avLst/>
                <a:gdLst>
                  <a:gd name="connsiteX0" fmla="*/ 955459 w 3232471"/>
                  <a:gd name="connsiteY0" fmla="*/ 0 h 1722474"/>
                  <a:gd name="connsiteX1" fmla="*/ 2809453 w 3232471"/>
                  <a:gd name="connsiteY1" fmla="*/ 0 h 1722474"/>
                  <a:gd name="connsiteX2" fmla="*/ 3232471 w 3232471"/>
                  <a:gd name="connsiteY2" fmla="*/ 143048 h 1722474"/>
                  <a:gd name="connsiteX3" fmla="*/ 3232471 w 3232471"/>
                  <a:gd name="connsiteY3" fmla="*/ 1029396 h 1722474"/>
                  <a:gd name="connsiteX4" fmla="*/ 2413687 w 3232471"/>
                  <a:gd name="connsiteY4" fmla="*/ 1722474 h 1722474"/>
                  <a:gd name="connsiteX5" fmla="*/ 264609 w 3232471"/>
                  <a:gd name="connsiteY5" fmla="*/ 1722474 h 1722474"/>
                  <a:gd name="connsiteX6" fmla="*/ 0 w 3232471"/>
                  <a:gd name="connsiteY6" fmla="*/ 1536962 h 1722474"/>
                  <a:gd name="connsiteX7" fmla="*/ 0 w 3232471"/>
                  <a:gd name="connsiteY7" fmla="*/ 495388 h 172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2471" h="1722474">
                    <a:moveTo>
                      <a:pt x="955459" y="0"/>
                    </a:moveTo>
                    <a:lnTo>
                      <a:pt x="2809453" y="0"/>
                    </a:lnTo>
                    <a:lnTo>
                      <a:pt x="3232471" y="143048"/>
                    </a:lnTo>
                    <a:lnTo>
                      <a:pt x="3232471" y="1029396"/>
                    </a:lnTo>
                    <a:lnTo>
                      <a:pt x="2413687" y="1722474"/>
                    </a:lnTo>
                    <a:lnTo>
                      <a:pt x="264609" y="1722474"/>
                    </a:lnTo>
                    <a:lnTo>
                      <a:pt x="0" y="1536962"/>
                    </a:lnTo>
                    <a:lnTo>
                      <a:pt x="0" y="495388"/>
                    </a:lnTo>
                    <a:close/>
                  </a:path>
                </a:pathLst>
              </a:custGeom>
            </p:spPr>
          </p:pic>
        </p:grp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D6BA32D3-9A99-04AD-C3AC-329319F92049}"/>
                </a:ext>
              </a:extLst>
            </p:cNvPr>
            <p:cNvGrpSpPr/>
            <p:nvPr/>
          </p:nvGrpSpPr>
          <p:grpSpPr>
            <a:xfrm>
              <a:off x="1706940" y="874872"/>
              <a:ext cx="1759871" cy="338554"/>
              <a:chOff x="1487233" y="814596"/>
              <a:chExt cx="1759871" cy="338554"/>
            </a:xfrm>
          </p:grpSpPr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D259C8F6-7BF4-0C36-9BD1-9D736F0E2951}"/>
                  </a:ext>
                </a:extLst>
              </p:cNvPr>
              <p:cNvSpPr/>
              <p:nvPr/>
            </p:nvSpPr>
            <p:spPr>
              <a:xfrm flipV="1">
                <a:off x="1561040" y="995495"/>
                <a:ext cx="1686064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0" name="TextBox 15">
                <a:extLst>
                  <a:ext uri="{FF2B5EF4-FFF2-40B4-BE49-F238E27FC236}">
                    <a16:creationId xmlns:a16="http://schemas.microsoft.com/office/drawing/2014/main" id="{6365D446-0E6D-87F4-4A47-73B209119414}"/>
                  </a:ext>
                </a:extLst>
              </p:cNvPr>
              <p:cNvSpPr txBox="1"/>
              <p:nvPr/>
            </p:nvSpPr>
            <p:spPr>
              <a:xfrm>
                <a:off x="1487233" y="814596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素板捆包、出荷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DB21391D-FFB0-905B-055D-8D3D23B62D78}"/>
                </a:ext>
              </a:extLst>
            </p:cNvPr>
            <p:cNvSpPr/>
            <p:nvPr/>
          </p:nvSpPr>
          <p:spPr>
            <a:xfrm>
              <a:off x="387487" y="890953"/>
              <a:ext cx="3194050" cy="1274604"/>
            </a:xfrm>
            <a:prstGeom prst="roundRect">
              <a:avLst>
                <a:gd name="adj" fmla="val 5120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2A6A4EBD-0B5E-D2D2-9E95-196487B2D54A}"/>
                </a:ext>
              </a:extLst>
            </p:cNvPr>
            <p:cNvSpPr txBox="1"/>
            <p:nvPr/>
          </p:nvSpPr>
          <p:spPr>
            <a:xfrm>
              <a:off x="1539519" y="1833397"/>
              <a:ext cx="88998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800" b="1">
                  <a:solidFill>
                    <a:srgbClr val="0000FF"/>
                  </a:solidFill>
                  <a:latin typeface="+mj-lt"/>
                  <a:ea typeface="+mj-ea"/>
                  <a:cs typeface="Meiryo" charset="-128"/>
                </a:rPr>
                <a:t>COLD</a:t>
              </a:r>
              <a:endParaRPr kumimoji="1" lang="en-US" altLang="ja-JP" sz="1800" b="1">
                <a:solidFill>
                  <a:srgbClr val="0000FF"/>
                </a:solidFill>
                <a:latin typeface="+mj-lt"/>
                <a:ea typeface="+mj-ea"/>
                <a:cs typeface="Meiryo" charset="-128"/>
              </a:endParaRPr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2C33B5E5-E48B-FAE4-3055-E06D041DF87C}"/>
                </a:ext>
              </a:extLst>
            </p:cNvPr>
            <p:cNvGrpSpPr/>
            <p:nvPr/>
          </p:nvGrpSpPr>
          <p:grpSpPr>
            <a:xfrm>
              <a:off x="1800799" y="1217223"/>
              <a:ext cx="1513723" cy="492443"/>
              <a:chOff x="3238639" y="3154788"/>
              <a:chExt cx="1513723" cy="492443"/>
            </a:xfrm>
          </p:grpSpPr>
          <p:grpSp>
            <p:nvGrpSpPr>
              <p:cNvPr id="117" name="群組 116">
                <a:extLst>
                  <a:ext uri="{FF2B5EF4-FFF2-40B4-BE49-F238E27FC236}">
                    <a16:creationId xmlns:a16="http://schemas.microsoft.com/office/drawing/2014/main" id="{A4D3A966-0AFA-1DC7-1140-01F590BC9D58}"/>
                  </a:ext>
                </a:extLst>
              </p:cNvPr>
              <p:cNvGrpSpPr/>
              <p:nvPr/>
            </p:nvGrpSpPr>
            <p:grpSpPr>
              <a:xfrm>
                <a:off x="3238639" y="3233898"/>
                <a:ext cx="174478" cy="137115"/>
                <a:chOff x="898525" y="4238035"/>
                <a:chExt cx="174478" cy="137115"/>
              </a:xfrm>
            </p:grpSpPr>
            <p:sp>
              <p:nvSpPr>
                <p:cNvPr id="122" name="箭號: ＞形 121">
                  <a:extLst>
                    <a:ext uri="{FF2B5EF4-FFF2-40B4-BE49-F238E27FC236}">
                      <a16:creationId xmlns:a16="http://schemas.microsoft.com/office/drawing/2014/main" id="{27026CD9-6B44-74AE-90FC-47ADDE06ED9B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箭號: ＞形 122">
                  <a:extLst>
                    <a:ext uri="{FF2B5EF4-FFF2-40B4-BE49-F238E27FC236}">
                      <a16:creationId xmlns:a16="http://schemas.microsoft.com/office/drawing/2014/main" id="{4450C04D-5BE8-5192-0476-33B04DF5EA0A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1DB550D1-3D41-F1D8-499C-B7C2DB68A081}"/>
                  </a:ext>
                </a:extLst>
              </p:cNvPr>
              <p:cNvSpPr txBox="1"/>
              <p:nvPr/>
            </p:nvSpPr>
            <p:spPr>
              <a:xfrm>
                <a:off x="3400710" y="3154788"/>
                <a:ext cx="1351652" cy="492443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r>
                  <a:rPr kumimoji="1" lang="zh-TW" altLang="en-US" sz="1300" b="1">
                    <a:solidFill>
                      <a:srgbClr val="002855"/>
                    </a:solidFill>
                    <a:latin typeface="+mj-ea"/>
                    <a:ea typeface="+mj-ea"/>
                    <a:cs typeface="Meiryo" charset="-128"/>
                  </a:rPr>
                  <a:t>素板品種、出荷</a:t>
                </a:r>
                <a:endParaRPr kumimoji="1" lang="en-US" altLang="zh-TW" sz="13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300" b="1">
                    <a:solidFill>
                      <a:srgbClr val="002855"/>
                    </a:solidFill>
                    <a:latin typeface="+mj-ea"/>
                    <a:ea typeface="+mj-ea"/>
                    <a:cs typeface="Meiryo" charset="-128"/>
                  </a:rPr>
                  <a:t>對象判定</a:t>
                </a:r>
                <a:endParaRPr kumimoji="1" lang="en-US" altLang="zh-TW" sz="13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140" name="矩形: 圓角 139">
              <a:extLst>
                <a:ext uri="{FF2B5EF4-FFF2-40B4-BE49-F238E27FC236}">
                  <a16:creationId xmlns:a16="http://schemas.microsoft.com/office/drawing/2014/main" id="{958EC742-9851-B685-F349-2F68F4650B75}"/>
                </a:ext>
              </a:extLst>
            </p:cNvPr>
            <p:cNvSpPr>
              <a:spLocks/>
            </p:cNvSpPr>
            <p:nvPr/>
          </p:nvSpPr>
          <p:spPr>
            <a:xfrm>
              <a:off x="2935740" y="1840010"/>
              <a:ext cx="590400" cy="376443"/>
            </a:xfrm>
            <a:custGeom>
              <a:avLst/>
              <a:gdLst>
                <a:gd name="connsiteX0" fmla="*/ 0 w 602620"/>
                <a:gd name="connsiteY0" fmla="*/ 122968 h 375853"/>
                <a:gd name="connsiteX1" fmla="*/ 122968 w 602620"/>
                <a:gd name="connsiteY1" fmla="*/ 0 h 375853"/>
                <a:gd name="connsiteX2" fmla="*/ 479652 w 602620"/>
                <a:gd name="connsiteY2" fmla="*/ 0 h 375853"/>
                <a:gd name="connsiteX3" fmla="*/ 602620 w 602620"/>
                <a:gd name="connsiteY3" fmla="*/ 122968 h 375853"/>
                <a:gd name="connsiteX4" fmla="*/ 602620 w 602620"/>
                <a:gd name="connsiteY4" fmla="*/ 252885 h 375853"/>
                <a:gd name="connsiteX5" fmla="*/ 479652 w 602620"/>
                <a:gd name="connsiteY5" fmla="*/ 375853 h 375853"/>
                <a:gd name="connsiteX6" fmla="*/ 122968 w 602620"/>
                <a:gd name="connsiteY6" fmla="*/ 375853 h 375853"/>
                <a:gd name="connsiteX7" fmla="*/ 0 w 602620"/>
                <a:gd name="connsiteY7" fmla="*/ 252885 h 375853"/>
                <a:gd name="connsiteX8" fmla="*/ 0 w 602620"/>
                <a:gd name="connsiteY8" fmla="*/ 122968 h 375853"/>
                <a:gd name="connsiteX0" fmla="*/ 0 w 609902"/>
                <a:gd name="connsiteY0" fmla="*/ 124460 h 377345"/>
                <a:gd name="connsiteX1" fmla="*/ 122968 w 609902"/>
                <a:gd name="connsiteY1" fmla="*/ 1492 h 377345"/>
                <a:gd name="connsiteX2" fmla="*/ 479652 w 609902"/>
                <a:gd name="connsiteY2" fmla="*/ 1492 h 377345"/>
                <a:gd name="connsiteX3" fmla="*/ 601662 w 609902"/>
                <a:gd name="connsiteY3" fmla="*/ 10427 h 377345"/>
                <a:gd name="connsiteX4" fmla="*/ 602620 w 609902"/>
                <a:gd name="connsiteY4" fmla="*/ 124460 h 377345"/>
                <a:gd name="connsiteX5" fmla="*/ 602620 w 609902"/>
                <a:gd name="connsiteY5" fmla="*/ 254377 h 377345"/>
                <a:gd name="connsiteX6" fmla="*/ 479652 w 609902"/>
                <a:gd name="connsiteY6" fmla="*/ 377345 h 377345"/>
                <a:gd name="connsiteX7" fmla="*/ 122968 w 609902"/>
                <a:gd name="connsiteY7" fmla="*/ 377345 h 377345"/>
                <a:gd name="connsiteX8" fmla="*/ 0 w 609902"/>
                <a:gd name="connsiteY8" fmla="*/ 254377 h 377345"/>
                <a:gd name="connsiteX9" fmla="*/ 0 w 609902"/>
                <a:gd name="connsiteY9" fmla="*/ 124460 h 377345"/>
                <a:gd name="connsiteX0" fmla="*/ 0 w 609902"/>
                <a:gd name="connsiteY0" fmla="*/ 125704 h 378589"/>
                <a:gd name="connsiteX1" fmla="*/ 122968 w 609902"/>
                <a:gd name="connsiteY1" fmla="*/ 2736 h 378589"/>
                <a:gd name="connsiteX2" fmla="*/ 479652 w 609902"/>
                <a:gd name="connsiteY2" fmla="*/ 2736 h 378589"/>
                <a:gd name="connsiteX3" fmla="*/ 601662 w 609902"/>
                <a:gd name="connsiteY3" fmla="*/ 11671 h 378589"/>
                <a:gd name="connsiteX4" fmla="*/ 602620 w 609902"/>
                <a:gd name="connsiteY4" fmla="*/ 125704 h 378589"/>
                <a:gd name="connsiteX5" fmla="*/ 602620 w 609902"/>
                <a:gd name="connsiteY5" fmla="*/ 255621 h 378589"/>
                <a:gd name="connsiteX6" fmla="*/ 479652 w 609902"/>
                <a:gd name="connsiteY6" fmla="*/ 378589 h 378589"/>
                <a:gd name="connsiteX7" fmla="*/ 122968 w 609902"/>
                <a:gd name="connsiteY7" fmla="*/ 378589 h 378589"/>
                <a:gd name="connsiteX8" fmla="*/ 0 w 609902"/>
                <a:gd name="connsiteY8" fmla="*/ 255621 h 378589"/>
                <a:gd name="connsiteX9" fmla="*/ 0 w 609902"/>
                <a:gd name="connsiteY9" fmla="*/ 125704 h 378589"/>
                <a:gd name="connsiteX0" fmla="*/ 0 w 613647"/>
                <a:gd name="connsiteY0" fmla="*/ 122968 h 375853"/>
                <a:gd name="connsiteX1" fmla="*/ 122968 w 613647"/>
                <a:gd name="connsiteY1" fmla="*/ 0 h 375853"/>
                <a:gd name="connsiteX2" fmla="*/ 479652 w 613647"/>
                <a:gd name="connsiteY2" fmla="*/ 0 h 375853"/>
                <a:gd name="connsiteX3" fmla="*/ 601662 w 613647"/>
                <a:gd name="connsiteY3" fmla="*/ 8935 h 375853"/>
                <a:gd name="connsiteX4" fmla="*/ 602620 w 613647"/>
                <a:gd name="connsiteY4" fmla="*/ 122968 h 375853"/>
                <a:gd name="connsiteX5" fmla="*/ 602620 w 613647"/>
                <a:gd name="connsiteY5" fmla="*/ 252885 h 375853"/>
                <a:gd name="connsiteX6" fmla="*/ 479652 w 613647"/>
                <a:gd name="connsiteY6" fmla="*/ 375853 h 375853"/>
                <a:gd name="connsiteX7" fmla="*/ 122968 w 613647"/>
                <a:gd name="connsiteY7" fmla="*/ 375853 h 375853"/>
                <a:gd name="connsiteX8" fmla="*/ 0 w 613647"/>
                <a:gd name="connsiteY8" fmla="*/ 252885 h 375853"/>
                <a:gd name="connsiteX9" fmla="*/ 0 w 613647"/>
                <a:gd name="connsiteY9" fmla="*/ 122968 h 375853"/>
                <a:gd name="connsiteX0" fmla="*/ 0 w 613647"/>
                <a:gd name="connsiteY0" fmla="*/ 122968 h 375853"/>
                <a:gd name="connsiteX1" fmla="*/ 122968 w 613647"/>
                <a:gd name="connsiteY1" fmla="*/ 0 h 375853"/>
                <a:gd name="connsiteX2" fmla="*/ 479652 w 613647"/>
                <a:gd name="connsiteY2" fmla="*/ 0 h 375853"/>
                <a:gd name="connsiteX3" fmla="*/ 601662 w 613647"/>
                <a:gd name="connsiteY3" fmla="*/ 1791 h 375853"/>
                <a:gd name="connsiteX4" fmla="*/ 602620 w 613647"/>
                <a:gd name="connsiteY4" fmla="*/ 122968 h 375853"/>
                <a:gd name="connsiteX5" fmla="*/ 602620 w 613647"/>
                <a:gd name="connsiteY5" fmla="*/ 252885 h 375853"/>
                <a:gd name="connsiteX6" fmla="*/ 479652 w 613647"/>
                <a:gd name="connsiteY6" fmla="*/ 375853 h 375853"/>
                <a:gd name="connsiteX7" fmla="*/ 122968 w 613647"/>
                <a:gd name="connsiteY7" fmla="*/ 375853 h 375853"/>
                <a:gd name="connsiteX8" fmla="*/ 0 w 613647"/>
                <a:gd name="connsiteY8" fmla="*/ 252885 h 375853"/>
                <a:gd name="connsiteX9" fmla="*/ 0 w 613647"/>
                <a:gd name="connsiteY9" fmla="*/ 122968 h 375853"/>
                <a:gd name="connsiteX0" fmla="*/ 0 w 608409"/>
                <a:gd name="connsiteY0" fmla="*/ 122968 h 375853"/>
                <a:gd name="connsiteX1" fmla="*/ 122968 w 608409"/>
                <a:gd name="connsiteY1" fmla="*/ 0 h 375853"/>
                <a:gd name="connsiteX2" fmla="*/ 479652 w 608409"/>
                <a:gd name="connsiteY2" fmla="*/ 0 h 375853"/>
                <a:gd name="connsiteX3" fmla="*/ 594519 w 608409"/>
                <a:gd name="connsiteY3" fmla="*/ 1791 h 375853"/>
                <a:gd name="connsiteX4" fmla="*/ 602620 w 608409"/>
                <a:gd name="connsiteY4" fmla="*/ 122968 h 375853"/>
                <a:gd name="connsiteX5" fmla="*/ 602620 w 608409"/>
                <a:gd name="connsiteY5" fmla="*/ 252885 h 375853"/>
                <a:gd name="connsiteX6" fmla="*/ 479652 w 608409"/>
                <a:gd name="connsiteY6" fmla="*/ 375853 h 375853"/>
                <a:gd name="connsiteX7" fmla="*/ 122968 w 608409"/>
                <a:gd name="connsiteY7" fmla="*/ 375853 h 375853"/>
                <a:gd name="connsiteX8" fmla="*/ 0 w 608409"/>
                <a:gd name="connsiteY8" fmla="*/ 252885 h 375853"/>
                <a:gd name="connsiteX9" fmla="*/ 0 w 608409"/>
                <a:gd name="connsiteY9" fmla="*/ 122968 h 375853"/>
                <a:gd name="connsiteX0" fmla="*/ 0 w 608409"/>
                <a:gd name="connsiteY0" fmla="*/ 122968 h 375853"/>
                <a:gd name="connsiteX1" fmla="*/ 122968 w 608409"/>
                <a:gd name="connsiteY1" fmla="*/ 0 h 375853"/>
                <a:gd name="connsiteX2" fmla="*/ 479652 w 608409"/>
                <a:gd name="connsiteY2" fmla="*/ 0 h 375853"/>
                <a:gd name="connsiteX3" fmla="*/ 594519 w 608409"/>
                <a:gd name="connsiteY3" fmla="*/ 1791 h 375853"/>
                <a:gd name="connsiteX4" fmla="*/ 602620 w 608409"/>
                <a:gd name="connsiteY4" fmla="*/ 122968 h 375853"/>
                <a:gd name="connsiteX5" fmla="*/ 602620 w 608409"/>
                <a:gd name="connsiteY5" fmla="*/ 252885 h 375853"/>
                <a:gd name="connsiteX6" fmla="*/ 479652 w 608409"/>
                <a:gd name="connsiteY6" fmla="*/ 375853 h 375853"/>
                <a:gd name="connsiteX7" fmla="*/ 122968 w 608409"/>
                <a:gd name="connsiteY7" fmla="*/ 375853 h 375853"/>
                <a:gd name="connsiteX8" fmla="*/ 0 w 608409"/>
                <a:gd name="connsiteY8" fmla="*/ 252885 h 375853"/>
                <a:gd name="connsiteX9" fmla="*/ 0 w 608409"/>
                <a:gd name="connsiteY9" fmla="*/ 122968 h 375853"/>
                <a:gd name="connsiteX0" fmla="*/ 0 w 602620"/>
                <a:gd name="connsiteY0" fmla="*/ 122968 h 375853"/>
                <a:gd name="connsiteX1" fmla="*/ 122968 w 602620"/>
                <a:gd name="connsiteY1" fmla="*/ 0 h 375853"/>
                <a:gd name="connsiteX2" fmla="*/ 479652 w 602620"/>
                <a:gd name="connsiteY2" fmla="*/ 0 h 375853"/>
                <a:gd name="connsiteX3" fmla="*/ 594519 w 602620"/>
                <a:gd name="connsiteY3" fmla="*/ 1791 h 375853"/>
                <a:gd name="connsiteX4" fmla="*/ 602620 w 602620"/>
                <a:gd name="connsiteY4" fmla="*/ 122968 h 375853"/>
                <a:gd name="connsiteX5" fmla="*/ 602620 w 602620"/>
                <a:gd name="connsiteY5" fmla="*/ 252885 h 375853"/>
                <a:gd name="connsiteX6" fmla="*/ 479652 w 602620"/>
                <a:gd name="connsiteY6" fmla="*/ 375853 h 375853"/>
                <a:gd name="connsiteX7" fmla="*/ 122968 w 602620"/>
                <a:gd name="connsiteY7" fmla="*/ 375853 h 375853"/>
                <a:gd name="connsiteX8" fmla="*/ 0 w 602620"/>
                <a:gd name="connsiteY8" fmla="*/ 252885 h 375853"/>
                <a:gd name="connsiteX9" fmla="*/ 0 w 602620"/>
                <a:gd name="connsiteY9" fmla="*/ 122968 h 375853"/>
                <a:gd name="connsiteX0" fmla="*/ 0 w 604242"/>
                <a:gd name="connsiteY0" fmla="*/ 123558 h 376443"/>
                <a:gd name="connsiteX1" fmla="*/ 122968 w 604242"/>
                <a:gd name="connsiteY1" fmla="*/ 590 h 376443"/>
                <a:gd name="connsiteX2" fmla="*/ 479652 w 604242"/>
                <a:gd name="connsiteY2" fmla="*/ 590 h 376443"/>
                <a:gd name="connsiteX3" fmla="*/ 601662 w 604242"/>
                <a:gd name="connsiteY3" fmla="*/ 0 h 376443"/>
                <a:gd name="connsiteX4" fmla="*/ 602620 w 604242"/>
                <a:gd name="connsiteY4" fmla="*/ 123558 h 376443"/>
                <a:gd name="connsiteX5" fmla="*/ 602620 w 604242"/>
                <a:gd name="connsiteY5" fmla="*/ 253475 h 376443"/>
                <a:gd name="connsiteX6" fmla="*/ 479652 w 604242"/>
                <a:gd name="connsiteY6" fmla="*/ 376443 h 376443"/>
                <a:gd name="connsiteX7" fmla="*/ 122968 w 604242"/>
                <a:gd name="connsiteY7" fmla="*/ 376443 h 376443"/>
                <a:gd name="connsiteX8" fmla="*/ 0 w 604242"/>
                <a:gd name="connsiteY8" fmla="*/ 253475 h 376443"/>
                <a:gd name="connsiteX9" fmla="*/ 0 w 604242"/>
                <a:gd name="connsiteY9" fmla="*/ 123558 h 376443"/>
                <a:gd name="connsiteX0" fmla="*/ 0 w 602620"/>
                <a:gd name="connsiteY0" fmla="*/ 123558 h 376443"/>
                <a:gd name="connsiteX1" fmla="*/ 122968 w 602620"/>
                <a:gd name="connsiteY1" fmla="*/ 590 h 376443"/>
                <a:gd name="connsiteX2" fmla="*/ 479652 w 602620"/>
                <a:gd name="connsiteY2" fmla="*/ 590 h 376443"/>
                <a:gd name="connsiteX3" fmla="*/ 601662 w 602620"/>
                <a:gd name="connsiteY3" fmla="*/ 0 h 376443"/>
                <a:gd name="connsiteX4" fmla="*/ 602620 w 602620"/>
                <a:gd name="connsiteY4" fmla="*/ 123558 h 376443"/>
                <a:gd name="connsiteX5" fmla="*/ 602620 w 602620"/>
                <a:gd name="connsiteY5" fmla="*/ 253475 h 376443"/>
                <a:gd name="connsiteX6" fmla="*/ 479652 w 602620"/>
                <a:gd name="connsiteY6" fmla="*/ 376443 h 376443"/>
                <a:gd name="connsiteX7" fmla="*/ 122968 w 602620"/>
                <a:gd name="connsiteY7" fmla="*/ 376443 h 376443"/>
                <a:gd name="connsiteX8" fmla="*/ 0 w 602620"/>
                <a:gd name="connsiteY8" fmla="*/ 253475 h 376443"/>
                <a:gd name="connsiteX9" fmla="*/ 0 w 602620"/>
                <a:gd name="connsiteY9" fmla="*/ 123558 h 376443"/>
                <a:gd name="connsiteX0" fmla="*/ 0 w 602886"/>
                <a:gd name="connsiteY0" fmla="*/ 123558 h 376581"/>
                <a:gd name="connsiteX1" fmla="*/ 122968 w 602886"/>
                <a:gd name="connsiteY1" fmla="*/ 590 h 376581"/>
                <a:gd name="connsiteX2" fmla="*/ 479652 w 602886"/>
                <a:gd name="connsiteY2" fmla="*/ 590 h 376581"/>
                <a:gd name="connsiteX3" fmla="*/ 601662 w 602886"/>
                <a:gd name="connsiteY3" fmla="*/ 0 h 376581"/>
                <a:gd name="connsiteX4" fmla="*/ 602620 w 602886"/>
                <a:gd name="connsiteY4" fmla="*/ 123558 h 376581"/>
                <a:gd name="connsiteX5" fmla="*/ 602620 w 602886"/>
                <a:gd name="connsiteY5" fmla="*/ 253475 h 376581"/>
                <a:gd name="connsiteX6" fmla="*/ 479652 w 602886"/>
                <a:gd name="connsiteY6" fmla="*/ 376443 h 376581"/>
                <a:gd name="connsiteX7" fmla="*/ 122968 w 602886"/>
                <a:gd name="connsiteY7" fmla="*/ 376443 h 376581"/>
                <a:gd name="connsiteX8" fmla="*/ 0 w 602886"/>
                <a:gd name="connsiteY8" fmla="*/ 253475 h 376581"/>
                <a:gd name="connsiteX9" fmla="*/ 0 w 602886"/>
                <a:gd name="connsiteY9" fmla="*/ 123558 h 376581"/>
                <a:gd name="connsiteX0" fmla="*/ 0 w 602959"/>
                <a:gd name="connsiteY0" fmla="*/ 123558 h 376443"/>
                <a:gd name="connsiteX1" fmla="*/ 122968 w 602959"/>
                <a:gd name="connsiteY1" fmla="*/ 590 h 376443"/>
                <a:gd name="connsiteX2" fmla="*/ 479652 w 602959"/>
                <a:gd name="connsiteY2" fmla="*/ 590 h 376443"/>
                <a:gd name="connsiteX3" fmla="*/ 601662 w 602959"/>
                <a:gd name="connsiteY3" fmla="*/ 0 h 376443"/>
                <a:gd name="connsiteX4" fmla="*/ 602620 w 602959"/>
                <a:gd name="connsiteY4" fmla="*/ 123558 h 376443"/>
                <a:gd name="connsiteX5" fmla="*/ 602620 w 602959"/>
                <a:gd name="connsiteY5" fmla="*/ 253475 h 376443"/>
                <a:gd name="connsiteX6" fmla="*/ 479652 w 602959"/>
                <a:gd name="connsiteY6" fmla="*/ 376443 h 376443"/>
                <a:gd name="connsiteX7" fmla="*/ 122968 w 602959"/>
                <a:gd name="connsiteY7" fmla="*/ 376443 h 376443"/>
                <a:gd name="connsiteX8" fmla="*/ 0 w 602959"/>
                <a:gd name="connsiteY8" fmla="*/ 253475 h 376443"/>
                <a:gd name="connsiteX9" fmla="*/ 0 w 602959"/>
                <a:gd name="connsiteY9" fmla="*/ 123558 h 376443"/>
                <a:gd name="connsiteX0" fmla="*/ 0 w 604341"/>
                <a:gd name="connsiteY0" fmla="*/ 123558 h 376443"/>
                <a:gd name="connsiteX1" fmla="*/ 122968 w 604341"/>
                <a:gd name="connsiteY1" fmla="*/ 590 h 376443"/>
                <a:gd name="connsiteX2" fmla="*/ 479652 w 604341"/>
                <a:gd name="connsiteY2" fmla="*/ 590 h 376443"/>
                <a:gd name="connsiteX3" fmla="*/ 601662 w 604341"/>
                <a:gd name="connsiteY3" fmla="*/ 0 h 376443"/>
                <a:gd name="connsiteX4" fmla="*/ 602620 w 604341"/>
                <a:gd name="connsiteY4" fmla="*/ 123558 h 376443"/>
                <a:gd name="connsiteX5" fmla="*/ 602620 w 604341"/>
                <a:gd name="connsiteY5" fmla="*/ 253475 h 376443"/>
                <a:gd name="connsiteX6" fmla="*/ 479652 w 604341"/>
                <a:gd name="connsiteY6" fmla="*/ 376443 h 376443"/>
                <a:gd name="connsiteX7" fmla="*/ 122968 w 604341"/>
                <a:gd name="connsiteY7" fmla="*/ 376443 h 376443"/>
                <a:gd name="connsiteX8" fmla="*/ 0 w 604341"/>
                <a:gd name="connsiteY8" fmla="*/ 253475 h 376443"/>
                <a:gd name="connsiteX9" fmla="*/ 0 w 604341"/>
                <a:gd name="connsiteY9" fmla="*/ 123558 h 376443"/>
                <a:gd name="connsiteX0" fmla="*/ 0 w 602959"/>
                <a:gd name="connsiteY0" fmla="*/ 123558 h 376443"/>
                <a:gd name="connsiteX1" fmla="*/ 122968 w 602959"/>
                <a:gd name="connsiteY1" fmla="*/ 590 h 376443"/>
                <a:gd name="connsiteX2" fmla="*/ 479652 w 602959"/>
                <a:gd name="connsiteY2" fmla="*/ 590 h 376443"/>
                <a:gd name="connsiteX3" fmla="*/ 601662 w 602959"/>
                <a:gd name="connsiteY3" fmla="*/ 0 h 376443"/>
                <a:gd name="connsiteX4" fmla="*/ 602620 w 602959"/>
                <a:gd name="connsiteY4" fmla="*/ 123558 h 376443"/>
                <a:gd name="connsiteX5" fmla="*/ 602620 w 602959"/>
                <a:gd name="connsiteY5" fmla="*/ 253475 h 376443"/>
                <a:gd name="connsiteX6" fmla="*/ 479652 w 602959"/>
                <a:gd name="connsiteY6" fmla="*/ 376443 h 376443"/>
                <a:gd name="connsiteX7" fmla="*/ 122968 w 602959"/>
                <a:gd name="connsiteY7" fmla="*/ 376443 h 376443"/>
                <a:gd name="connsiteX8" fmla="*/ 0 w 602959"/>
                <a:gd name="connsiteY8" fmla="*/ 253475 h 376443"/>
                <a:gd name="connsiteX9" fmla="*/ 0 w 602959"/>
                <a:gd name="connsiteY9" fmla="*/ 123558 h 376443"/>
                <a:gd name="connsiteX0" fmla="*/ 0 w 603298"/>
                <a:gd name="connsiteY0" fmla="*/ 123558 h 376443"/>
                <a:gd name="connsiteX1" fmla="*/ 122968 w 603298"/>
                <a:gd name="connsiteY1" fmla="*/ 590 h 376443"/>
                <a:gd name="connsiteX2" fmla="*/ 479652 w 603298"/>
                <a:gd name="connsiteY2" fmla="*/ 590 h 376443"/>
                <a:gd name="connsiteX3" fmla="*/ 601662 w 603298"/>
                <a:gd name="connsiteY3" fmla="*/ 0 h 376443"/>
                <a:gd name="connsiteX4" fmla="*/ 602620 w 603298"/>
                <a:gd name="connsiteY4" fmla="*/ 123558 h 376443"/>
                <a:gd name="connsiteX5" fmla="*/ 602620 w 603298"/>
                <a:gd name="connsiteY5" fmla="*/ 253475 h 376443"/>
                <a:gd name="connsiteX6" fmla="*/ 479652 w 603298"/>
                <a:gd name="connsiteY6" fmla="*/ 376443 h 376443"/>
                <a:gd name="connsiteX7" fmla="*/ 122968 w 603298"/>
                <a:gd name="connsiteY7" fmla="*/ 376443 h 376443"/>
                <a:gd name="connsiteX8" fmla="*/ 0 w 603298"/>
                <a:gd name="connsiteY8" fmla="*/ 253475 h 376443"/>
                <a:gd name="connsiteX9" fmla="*/ 0 w 603298"/>
                <a:gd name="connsiteY9" fmla="*/ 123558 h 376443"/>
                <a:gd name="connsiteX0" fmla="*/ 0 w 603884"/>
                <a:gd name="connsiteY0" fmla="*/ 123558 h 376443"/>
                <a:gd name="connsiteX1" fmla="*/ 122968 w 603884"/>
                <a:gd name="connsiteY1" fmla="*/ 590 h 376443"/>
                <a:gd name="connsiteX2" fmla="*/ 479652 w 603884"/>
                <a:gd name="connsiteY2" fmla="*/ 590 h 376443"/>
                <a:gd name="connsiteX3" fmla="*/ 601662 w 603884"/>
                <a:gd name="connsiteY3" fmla="*/ 0 h 376443"/>
                <a:gd name="connsiteX4" fmla="*/ 602620 w 603884"/>
                <a:gd name="connsiteY4" fmla="*/ 123558 h 376443"/>
                <a:gd name="connsiteX5" fmla="*/ 602620 w 603884"/>
                <a:gd name="connsiteY5" fmla="*/ 253475 h 376443"/>
                <a:gd name="connsiteX6" fmla="*/ 479652 w 603884"/>
                <a:gd name="connsiteY6" fmla="*/ 376443 h 376443"/>
                <a:gd name="connsiteX7" fmla="*/ 122968 w 603884"/>
                <a:gd name="connsiteY7" fmla="*/ 376443 h 376443"/>
                <a:gd name="connsiteX8" fmla="*/ 0 w 603884"/>
                <a:gd name="connsiteY8" fmla="*/ 253475 h 376443"/>
                <a:gd name="connsiteX9" fmla="*/ 0 w 603884"/>
                <a:gd name="connsiteY9" fmla="*/ 123558 h 376443"/>
                <a:gd name="connsiteX0" fmla="*/ 0 w 603884"/>
                <a:gd name="connsiteY0" fmla="*/ 123558 h 376443"/>
                <a:gd name="connsiteX1" fmla="*/ 122968 w 603884"/>
                <a:gd name="connsiteY1" fmla="*/ 590 h 376443"/>
                <a:gd name="connsiteX2" fmla="*/ 479652 w 603884"/>
                <a:gd name="connsiteY2" fmla="*/ 590 h 376443"/>
                <a:gd name="connsiteX3" fmla="*/ 601662 w 603884"/>
                <a:gd name="connsiteY3" fmla="*/ 0 h 376443"/>
                <a:gd name="connsiteX4" fmla="*/ 602620 w 603884"/>
                <a:gd name="connsiteY4" fmla="*/ 123558 h 376443"/>
                <a:gd name="connsiteX5" fmla="*/ 602620 w 603884"/>
                <a:gd name="connsiteY5" fmla="*/ 253475 h 376443"/>
                <a:gd name="connsiteX6" fmla="*/ 479652 w 603884"/>
                <a:gd name="connsiteY6" fmla="*/ 376443 h 376443"/>
                <a:gd name="connsiteX7" fmla="*/ 122968 w 603884"/>
                <a:gd name="connsiteY7" fmla="*/ 376443 h 376443"/>
                <a:gd name="connsiteX8" fmla="*/ 0 w 603884"/>
                <a:gd name="connsiteY8" fmla="*/ 253475 h 376443"/>
                <a:gd name="connsiteX9" fmla="*/ 0 w 603884"/>
                <a:gd name="connsiteY9" fmla="*/ 123558 h 376443"/>
                <a:gd name="connsiteX0" fmla="*/ 0 w 603678"/>
                <a:gd name="connsiteY0" fmla="*/ 123558 h 376443"/>
                <a:gd name="connsiteX1" fmla="*/ 122968 w 603678"/>
                <a:gd name="connsiteY1" fmla="*/ 590 h 376443"/>
                <a:gd name="connsiteX2" fmla="*/ 479652 w 603678"/>
                <a:gd name="connsiteY2" fmla="*/ 590 h 376443"/>
                <a:gd name="connsiteX3" fmla="*/ 601662 w 603678"/>
                <a:gd name="connsiteY3" fmla="*/ 0 h 376443"/>
                <a:gd name="connsiteX4" fmla="*/ 602620 w 603678"/>
                <a:gd name="connsiteY4" fmla="*/ 123558 h 376443"/>
                <a:gd name="connsiteX5" fmla="*/ 602620 w 603678"/>
                <a:gd name="connsiteY5" fmla="*/ 253475 h 376443"/>
                <a:gd name="connsiteX6" fmla="*/ 479652 w 603678"/>
                <a:gd name="connsiteY6" fmla="*/ 376443 h 376443"/>
                <a:gd name="connsiteX7" fmla="*/ 122968 w 603678"/>
                <a:gd name="connsiteY7" fmla="*/ 376443 h 376443"/>
                <a:gd name="connsiteX8" fmla="*/ 0 w 603678"/>
                <a:gd name="connsiteY8" fmla="*/ 253475 h 376443"/>
                <a:gd name="connsiteX9" fmla="*/ 0 w 603678"/>
                <a:gd name="connsiteY9" fmla="*/ 123558 h 376443"/>
                <a:gd name="connsiteX0" fmla="*/ 30819 w 634497"/>
                <a:gd name="connsiteY0" fmla="*/ 123558 h 376443"/>
                <a:gd name="connsiteX1" fmla="*/ 153787 w 634497"/>
                <a:gd name="connsiteY1" fmla="*/ 590 h 376443"/>
                <a:gd name="connsiteX2" fmla="*/ 510471 w 634497"/>
                <a:gd name="connsiteY2" fmla="*/ 590 h 376443"/>
                <a:gd name="connsiteX3" fmla="*/ 632481 w 634497"/>
                <a:gd name="connsiteY3" fmla="*/ 0 h 376443"/>
                <a:gd name="connsiteX4" fmla="*/ 633439 w 634497"/>
                <a:gd name="connsiteY4" fmla="*/ 123558 h 376443"/>
                <a:gd name="connsiteX5" fmla="*/ 633439 w 634497"/>
                <a:gd name="connsiteY5" fmla="*/ 253475 h 376443"/>
                <a:gd name="connsiteX6" fmla="*/ 510471 w 634497"/>
                <a:gd name="connsiteY6" fmla="*/ 376443 h 376443"/>
                <a:gd name="connsiteX7" fmla="*/ 29962 w 634497"/>
                <a:gd name="connsiteY7" fmla="*/ 376443 h 376443"/>
                <a:gd name="connsiteX8" fmla="*/ 30819 w 634497"/>
                <a:gd name="connsiteY8" fmla="*/ 253475 h 376443"/>
                <a:gd name="connsiteX9" fmla="*/ 30819 w 634497"/>
                <a:gd name="connsiteY9" fmla="*/ 123558 h 376443"/>
                <a:gd name="connsiteX0" fmla="*/ 857 w 604535"/>
                <a:gd name="connsiteY0" fmla="*/ 123558 h 376443"/>
                <a:gd name="connsiteX1" fmla="*/ 123825 w 604535"/>
                <a:gd name="connsiteY1" fmla="*/ 590 h 376443"/>
                <a:gd name="connsiteX2" fmla="*/ 480509 w 604535"/>
                <a:gd name="connsiteY2" fmla="*/ 590 h 376443"/>
                <a:gd name="connsiteX3" fmla="*/ 602519 w 604535"/>
                <a:gd name="connsiteY3" fmla="*/ 0 h 376443"/>
                <a:gd name="connsiteX4" fmla="*/ 603477 w 604535"/>
                <a:gd name="connsiteY4" fmla="*/ 123558 h 376443"/>
                <a:gd name="connsiteX5" fmla="*/ 603477 w 604535"/>
                <a:gd name="connsiteY5" fmla="*/ 253475 h 376443"/>
                <a:gd name="connsiteX6" fmla="*/ 480509 w 604535"/>
                <a:gd name="connsiteY6" fmla="*/ 376443 h 376443"/>
                <a:gd name="connsiteX7" fmla="*/ 0 w 604535"/>
                <a:gd name="connsiteY7" fmla="*/ 376443 h 376443"/>
                <a:gd name="connsiteX8" fmla="*/ 857 w 604535"/>
                <a:gd name="connsiteY8" fmla="*/ 253475 h 376443"/>
                <a:gd name="connsiteX9" fmla="*/ 857 w 604535"/>
                <a:gd name="connsiteY9" fmla="*/ 123558 h 37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4535" h="376443">
                  <a:moveTo>
                    <a:pt x="857" y="123558"/>
                  </a:moveTo>
                  <a:cubicBezTo>
                    <a:pt x="857" y="55645"/>
                    <a:pt x="55912" y="590"/>
                    <a:pt x="123825" y="590"/>
                  </a:cubicBezTo>
                  <a:lnTo>
                    <a:pt x="480509" y="590"/>
                  </a:lnTo>
                  <a:lnTo>
                    <a:pt x="602519" y="0"/>
                  </a:lnTo>
                  <a:cubicBezTo>
                    <a:pt x="605292" y="146314"/>
                    <a:pt x="602921" y="-36957"/>
                    <a:pt x="603477" y="123558"/>
                  </a:cubicBezTo>
                  <a:cubicBezTo>
                    <a:pt x="605858" y="314502"/>
                    <a:pt x="603477" y="210169"/>
                    <a:pt x="603477" y="253475"/>
                  </a:cubicBezTo>
                  <a:cubicBezTo>
                    <a:pt x="608240" y="385682"/>
                    <a:pt x="562709" y="371681"/>
                    <a:pt x="480509" y="376443"/>
                  </a:cubicBezTo>
                  <a:lnTo>
                    <a:pt x="0" y="376443"/>
                  </a:lnTo>
                  <a:cubicBezTo>
                    <a:pt x="1143" y="145462"/>
                    <a:pt x="857" y="321388"/>
                    <a:pt x="857" y="253475"/>
                  </a:cubicBezTo>
                  <a:lnTo>
                    <a:pt x="857" y="123558"/>
                  </a:lnTo>
                  <a:close/>
                </a:path>
              </a:pathLst>
            </a:custGeom>
            <a:solidFill>
              <a:srgbClr val="5D5DFF">
                <a:alpha val="50196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2E5887FC-45D1-E154-B235-1BC891CF1E74}"/>
              </a:ext>
            </a:extLst>
          </p:cNvPr>
          <p:cNvGrpSpPr/>
          <p:nvPr/>
        </p:nvGrpSpPr>
        <p:grpSpPr>
          <a:xfrm>
            <a:off x="2729161" y="2061017"/>
            <a:ext cx="367645" cy="363791"/>
            <a:chOff x="2729161" y="2061017"/>
            <a:chExt cx="367645" cy="363791"/>
          </a:xfrm>
        </p:grpSpPr>
        <p:grpSp>
          <p:nvGrpSpPr>
            <p:cNvPr id="149" name="群組 148">
              <a:extLst>
                <a:ext uri="{FF2B5EF4-FFF2-40B4-BE49-F238E27FC236}">
                  <a16:creationId xmlns:a16="http://schemas.microsoft.com/office/drawing/2014/main" id="{435B48D8-2417-8269-9681-B0FC78C54E8A}"/>
                </a:ext>
              </a:extLst>
            </p:cNvPr>
            <p:cNvGrpSpPr/>
            <p:nvPr/>
          </p:nvGrpSpPr>
          <p:grpSpPr>
            <a:xfrm>
              <a:off x="2844800" y="2061017"/>
              <a:ext cx="252000" cy="255337"/>
              <a:chOff x="2844800" y="2061017"/>
              <a:chExt cx="252000" cy="255337"/>
            </a:xfrm>
          </p:grpSpPr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3D1485B2-AD3D-3481-6748-B9F6242FC95E}"/>
                  </a:ext>
                </a:extLst>
              </p:cNvPr>
              <p:cNvCxnSpPr/>
              <p:nvPr/>
            </p:nvCxnSpPr>
            <p:spPr>
              <a:xfrm>
                <a:off x="2844800" y="2061017"/>
                <a:ext cx="0" cy="252000"/>
              </a:xfrm>
              <a:prstGeom prst="line">
                <a:avLst/>
              </a:prstGeom>
              <a:ln w="1905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91A8A5CC-1EE4-72E8-DBDD-F9FAE939F935}"/>
                  </a:ext>
                </a:extLst>
              </p:cNvPr>
              <p:cNvCxnSpPr/>
              <p:nvPr/>
            </p:nvCxnSpPr>
            <p:spPr>
              <a:xfrm>
                <a:off x="2844800" y="2316354"/>
                <a:ext cx="252000" cy="0"/>
              </a:xfrm>
              <a:prstGeom prst="line">
                <a:avLst/>
              </a:prstGeom>
              <a:ln w="1905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8487F3EE-AD0E-6664-F1B5-F9A53E59CB01}"/>
                </a:ext>
              </a:extLst>
            </p:cNvPr>
            <p:cNvGrpSpPr/>
            <p:nvPr/>
          </p:nvGrpSpPr>
          <p:grpSpPr>
            <a:xfrm>
              <a:off x="2729161" y="2061018"/>
              <a:ext cx="367645" cy="363790"/>
              <a:chOff x="2842614" y="2061017"/>
              <a:chExt cx="253198" cy="252421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8CE3181D-361E-AC39-C518-E2B761907B9B}"/>
                  </a:ext>
                </a:extLst>
              </p:cNvPr>
              <p:cNvCxnSpPr/>
              <p:nvPr/>
            </p:nvCxnSpPr>
            <p:spPr>
              <a:xfrm>
                <a:off x="2842614" y="2061017"/>
                <a:ext cx="0" cy="252000"/>
              </a:xfrm>
              <a:prstGeom prst="line">
                <a:avLst/>
              </a:prstGeom>
              <a:ln w="1905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F3579670-D3C2-268F-BD09-8BC976DFF4C4}"/>
                  </a:ext>
                </a:extLst>
              </p:cNvPr>
              <p:cNvCxnSpPr/>
              <p:nvPr/>
            </p:nvCxnSpPr>
            <p:spPr>
              <a:xfrm>
                <a:off x="2843812" y="2313438"/>
                <a:ext cx="252000" cy="0"/>
              </a:xfrm>
              <a:prstGeom prst="line">
                <a:avLst/>
              </a:prstGeom>
              <a:ln w="1905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群組 173">
            <a:extLst>
              <a:ext uri="{FF2B5EF4-FFF2-40B4-BE49-F238E27FC236}">
                <a16:creationId xmlns:a16="http://schemas.microsoft.com/office/drawing/2014/main" id="{BEC092EB-B1BB-3263-8C54-F56AA2FA794C}"/>
              </a:ext>
            </a:extLst>
          </p:cNvPr>
          <p:cNvGrpSpPr/>
          <p:nvPr/>
        </p:nvGrpSpPr>
        <p:grpSpPr>
          <a:xfrm>
            <a:off x="6062668" y="2061017"/>
            <a:ext cx="367645" cy="363791"/>
            <a:chOff x="6062668" y="2061017"/>
            <a:chExt cx="367645" cy="363791"/>
          </a:xfrm>
        </p:grpSpPr>
        <p:grpSp>
          <p:nvGrpSpPr>
            <p:cNvPr id="164" name="群組 163">
              <a:extLst>
                <a:ext uri="{FF2B5EF4-FFF2-40B4-BE49-F238E27FC236}">
                  <a16:creationId xmlns:a16="http://schemas.microsoft.com/office/drawing/2014/main" id="{F1160003-E619-6E32-2B5D-71143055DAC4}"/>
                </a:ext>
              </a:extLst>
            </p:cNvPr>
            <p:cNvGrpSpPr/>
            <p:nvPr/>
          </p:nvGrpSpPr>
          <p:grpSpPr>
            <a:xfrm flipH="1">
              <a:off x="6062674" y="2061017"/>
              <a:ext cx="252000" cy="255337"/>
              <a:chOff x="2844800" y="2061017"/>
              <a:chExt cx="252000" cy="255337"/>
            </a:xfrm>
          </p:grpSpPr>
          <p:cxnSp>
            <p:nvCxnSpPr>
              <p:cNvPr id="171" name="直線接點 170">
                <a:extLst>
                  <a:ext uri="{FF2B5EF4-FFF2-40B4-BE49-F238E27FC236}">
                    <a16:creationId xmlns:a16="http://schemas.microsoft.com/office/drawing/2014/main" id="{4C3D6F66-FA6A-E48C-6F0D-3122CE7F4AE3}"/>
                  </a:ext>
                </a:extLst>
              </p:cNvPr>
              <p:cNvCxnSpPr/>
              <p:nvPr/>
            </p:nvCxnSpPr>
            <p:spPr>
              <a:xfrm>
                <a:off x="2844800" y="2061017"/>
                <a:ext cx="0" cy="252000"/>
              </a:xfrm>
              <a:prstGeom prst="line">
                <a:avLst/>
              </a:prstGeom>
              <a:ln w="19050" cap="rnd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線接點 171">
                <a:extLst>
                  <a:ext uri="{FF2B5EF4-FFF2-40B4-BE49-F238E27FC236}">
                    <a16:creationId xmlns:a16="http://schemas.microsoft.com/office/drawing/2014/main" id="{14261067-111B-0179-897B-76662090A852}"/>
                  </a:ext>
                </a:extLst>
              </p:cNvPr>
              <p:cNvCxnSpPr/>
              <p:nvPr/>
            </p:nvCxnSpPr>
            <p:spPr>
              <a:xfrm>
                <a:off x="2844800" y="2316354"/>
                <a:ext cx="252000" cy="0"/>
              </a:xfrm>
              <a:prstGeom prst="line">
                <a:avLst/>
              </a:prstGeom>
              <a:ln w="19050" cap="rnd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群組 164">
              <a:extLst>
                <a:ext uri="{FF2B5EF4-FFF2-40B4-BE49-F238E27FC236}">
                  <a16:creationId xmlns:a16="http://schemas.microsoft.com/office/drawing/2014/main" id="{DB134AE2-6523-0EBE-9CDD-C09B23E3BA77}"/>
                </a:ext>
              </a:extLst>
            </p:cNvPr>
            <p:cNvGrpSpPr/>
            <p:nvPr/>
          </p:nvGrpSpPr>
          <p:grpSpPr>
            <a:xfrm flipH="1">
              <a:off x="6062668" y="2061018"/>
              <a:ext cx="367645" cy="363790"/>
              <a:chOff x="2842614" y="2061017"/>
              <a:chExt cx="253198" cy="252421"/>
            </a:xfrm>
          </p:grpSpPr>
          <p:cxnSp>
            <p:nvCxnSpPr>
              <p:cNvPr id="169" name="直線接點 168">
                <a:extLst>
                  <a:ext uri="{FF2B5EF4-FFF2-40B4-BE49-F238E27FC236}">
                    <a16:creationId xmlns:a16="http://schemas.microsoft.com/office/drawing/2014/main" id="{E6F966ED-485E-C641-DEFD-1D5F63C7871B}"/>
                  </a:ext>
                </a:extLst>
              </p:cNvPr>
              <p:cNvCxnSpPr/>
              <p:nvPr/>
            </p:nvCxnSpPr>
            <p:spPr>
              <a:xfrm>
                <a:off x="2842614" y="2061017"/>
                <a:ext cx="0" cy="252000"/>
              </a:xfrm>
              <a:prstGeom prst="line">
                <a:avLst/>
              </a:prstGeom>
              <a:ln w="19050" cap="rnd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>
                <a:extLst>
                  <a:ext uri="{FF2B5EF4-FFF2-40B4-BE49-F238E27FC236}">
                    <a16:creationId xmlns:a16="http://schemas.microsoft.com/office/drawing/2014/main" id="{275854FF-5488-3C35-5865-E01BC03350A3}"/>
                  </a:ext>
                </a:extLst>
              </p:cNvPr>
              <p:cNvCxnSpPr/>
              <p:nvPr/>
            </p:nvCxnSpPr>
            <p:spPr>
              <a:xfrm>
                <a:off x="2843812" y="2313438"/>
                <a:ext cx="252000" cy="0"/>
              </a:xfrm>
              <a:prstGeom prst="line">
                <a:avLst/>
              </a:prstGeom>
              <a:ln w="19050" cap="rnd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69D0E49A-302E-6397-628B-9AFC768640B9}"/>
              </a:ext>
            </a:extLst>
          </p:cNvPr>
          <p:cNvGrpSpPr/>
          <p:nvPr/>
        </p:nvGrpSpPr>
        <p:grpSpPr>
          <a:xfrm>
            <a:off x="397204" y="2517059"/>
            <a:ext cx="2362610" cy="338554"/>
            <a:chOff x="397204" y="2384235"/>
            <a:chExt cx="2362610" cy="338554"/>
          </a:xfrm>
        </p:grpSpPr>
        <p:grpSp>
          <p:nvGrpSpPr>
            <p:cNvPr id="176" name="群組 175">
              <a:extLst>
                <a:ext uri="{FF2B5EF4-FFF2-40B4-BE49-F238E27FC236}">
                  <a16:creationId xmlns:a16="http://schemas.microsoft.com/office/drawing/2014/main" id="{9F4733A8-F876-2312-34DB-4984A783EE71}"/>
                </a:ext>
              </a:extLst>
            </p:cNvPr>
            <p:cNvGrpSpPr/>
            <p:nvPr/>
          </p:nvGrpSpPr>
          <p:grpSpPr>
            <a:xfrm>
              <a:off x="397204" y="2484954"/>
              <a:ext cx="174478" cy="137115"/>
              <a:chOff x="898525" y="4238035"/>
              <a:chExt cx="174478" cy="137115"/>
            </a:xfrm>
          </p:grpSpPr>
          <p:sp>
            <p:nvSpPr>
              <p:cNvPr id="178" name="箭號: ＞形 177">
                <a:extLst>
                  <a:ext uri="{FF2B5EF4-FFF2-40B4-BE49-F238E27FC236}">
                    <a16:creationId xmlns:a16="http://schemas.microsoft.com/office/drawing/2014/main" id="{65E22C5C-0D75-3601-6F81-3B61F095E82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79" name="箭號: ＞形 178">
                <a:extLst>
                  <a:ext uri="{FF2B5EF4-FFF2-40B4-BE49-F238E27FC236}">
                    <a16:creationId xmlns:a16="http://schemas.microsoft.com/office/drawing/2014/main" id="{8FE855BC-E22F-1B53-96AC-34C18A13A64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77" name="文字方塊 176">
              <a:extLst>
                <a:ext uri="{FF2B5EF4-FFF2-40B4-BE49-F238E27FC236}">
                  <a16:creationId xmlns:a16="http://schemas.microsoft.com/office/drawing/2014/main" id="{FC375035-FAB1-CACE-CA2A-1F94BC94955D}"/>
                </a:ext>
              </a:extLst>
            </p:cNvPr>
            <p:cNvSpPr txBox="1"/>
            <p:nvPr/>
          </p:nvSpPr>
          <p:spPr>
            <a:xfrm>
              <a:off x="584097" y="2384235"/>
              <a:ext cx="1982338" cy="33855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TW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ADT </a:t>
              </a:r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自主開發</a:t>
              </a:r>
              <a:r>
                <a:rPr kumimoji="1" lang="en-US" altLang="zh-TW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Gate</a:t>
              </a:r>
            </a:p>
          </p:txBody>
        </p:sp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C028ED27-2301-8248-00EC-669385E6F3CA}"/>
                </a:ext>
              </a:extLst>
            </p:cNvPr>
            <p:cNvGrpSpPr/>
            <p:nvPr/>
          </p:nvGrpSpPr>
          <p:grpSpPr>
            <a:xfrm flipH="1">
              <a:off x="2585336" y="2484954"/>
              <a:ext cx="174478" cy="137115"/>
              <a:chOff x="898525" y="4238035"/>
              <a:chExt cx="174478" cy="137115"/>
            </a:xfrm>
          </p:grpSpPr>
          <p:sp>
            <p:nvSpPr>
              <p:cNvPr id="182" name="箭號: ＞形 181">
                <a:extLst>
                  <a:ext uri="{FF2B5EF4-FFF2-40B4-BE49-F238E27FC236}">
                    <a16:creationId xmlns:a16="http://schemas.microsoft.com/office/drawing/2014/main" id="{0692DF95-1481-D5BC-6F75-13759AEA3970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83" name="箭號: ＞形 182">
                <a:extLst>
                  <a:ext uri="{FF2B5EF4-FFF2-40B4-BE49-F238E27FC236}">
                    <a16:creationId xmlns:a16="http://schemas.microsoft.com/office/drawing/2014/main" id="{9A3253F0-B780-0C6F-417D-89C323C05E9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88" name="群組 187">
            <a:extLst>
              <a:ext uri="{FF2B5EF4-FFF2-40B4-BE49-F238E27FC236}">
                <a16:creationId xmlns:a16="http://schemas.microsoft.com/office/drawing/2014/main" id="{70DC6A19-FD8F-2C46-65F6-1E450E5C43CB}"/>
              </a:ext>
            </a:extLst>
          </p:cNvPr>
          <p:cNvGrpSpPr/>
          <p:nvPr/>
        </p:nvGrpSpPr>
        <p:grpSpPr>
          <a:xfrm>
            <a:off x="548321" y="2922968"/>
            <a:ext cx="2240908" cy="1384995"/>
            <a:chOff x="548321" y="2867552"/>
            <a:chExt cx="2240908" cy="1384995"/>
          </a:xfrm>
        </p:grpSpPr>
        <p:sp>
          <p:nvSpPr>
            <p:cNvPr id="185" name="等腰三角形 184">
              <a:extLst>
                <a:ext uri="{FF2B5EF4-FFF2-40B4-BE49-F238E27FC236}">
                  <a16:creationId xmlns:a16="http://schemas.microsoft.com/office/drawing/2014/main" id="{FB0DFE8F-ADF5-8C39-6D8D-3CC85B63D0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1415" y="2976442"/>
              <a:ext cx="123811" cy="9000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86" name="TextBox 15">
              <a:extLst>
                <a:ext uri="{FF2B5EF4-FFF2-40B4-BE49-F238E27FC236}">
                  <a16:creationId xmlns:a16="http://schemas.microsoft.com/office/drawing/2014/main" id="{75B8033D-DFCB-25AA-89CD-33B00F056E21}"/>
                </a:ext>
              </a:extLst>
            </p:cNvPr>
            <p:cNvSpPr txBox="1"/>
            <p:nvPr/>
          </p:nvSpPr>
          <p:spPr>
            <a:xfrm>
              <a:off x="583048" y="2867552"/>
              <a:ext cx="220618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藉由新</a:t>
              </a:r>
              <a:r>
                <a:rPr lang="en-US" altLang="zh-TW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Gate</a:t>
              </a:r>
              <a:r>
                <a:rPr lang="zh-TW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的開發，可以</a:t>
              </a:r>
              <a:endParaRPr lang="en-US" altLang="zh-TW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降低精查人員判斷欠點的</a:t>
              </a:r>
              <a:endParaRPr lang="en-US" altLang="zh-TW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數量，除了人員的負擔降</a:t>
              </a:r>
              <a:endParaRPr lang="en-US" altLang="zh-TW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低之外，同時也大幅減少</a:t>
              </a:r>
              <a:endParaRPr lang="en-US" altLang="zh-TW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欠點誤判，導致混入的風</a:t>
              </a:r>
              <a:endParaRPr lang="en-US" altLang="zh-TW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險。</a:t>
              </a:r>
              <a:endParaRPr lang="ja-JP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96" name="圖片 195">
            <a:extLst>
              <a:ext uri="{FF2B5EF4-FFF2-40B4-BE49-F238E27FC236}">
                <a16:creationId xmlns:a16="http://schemas.microsoft.com/office/drawing/2014/main" id="{8F3205A1-4CBC-C9A1-D910-D026EE3233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86" t="12260" r="11090" b="12061"/>
          <a:stretch/>
        </p:blipFill>
        <p:spPr>
          <a:xfrm>
            <a:off x="6394335" y="3683052"/>
            <a:ext cx="803818" cy="794942"/>
          </a:xfrm>
          <a:prstGeom prst="rect">
            <a:avLst/>
          </a:prstGeom>
        </p:spPr>
      </p:pic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29938614-7B4E-253E-FAA2-BBECDD8C8969}"/>
              </a:ext>
            </a:extLst>
          </p:cNvPr>
          <p:cNvGrpSpPr/>
          <p:nvPr/>
        </p:nvGrpSpPr>
        <p:grpSpPr>
          <a:xfrm>
            <a:off x="5564287" y="892474"/>
            <a:ext cx="3194050" cy="1323979"/>
            <a:chOff x="5564287" y="892474"/>
            <a:chExt cx="3194050" cy="1323979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BF6B5191-6F71-74D0-B4DF-C88202303D86}"/>
                </a:ext>
              </a:extLst>
            </p:cNvPr>
            <p:cNvSpPr/>
            <p:nvPr/>
          </p:nvSpPr>
          <p:spPr>
            <a:xfrm flipV="1">
              <a:off x="6745816" y="1116261"/>
              <a:ext cx="1686064" cy="85705"/>
            </a:xfrm>
            <a:prstGeom prst="rect">
              <a:avLst/>
            </a:prstGeom>
            <a:solidFill>
              <a:srgbClr val="FF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37" name="TextBox 15">
              <a:extLst>
                <a:ext uri="{FF2B5EF4-FFF2-40B4-BE49-F238E27FC236}">
                  <a16:creationId xmlns:a16="http://schemas.microsoft.com/office/drawing/2014/main" id="{D57A65CD-300C-AAC5-F375-356A5B05D0FC}"/>
                </a:ext>
              </a:extLst>
            </p:cNvPr>
            <p:cNvSpPr txBox="1"/>
            <p:nvPr/>
          </p:nvSpPr>
          <p:spPr>
            <a:xfrm>
              <a:off x="6678958" y="935362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latin typeface="+mj-ea"/>
                  <a:ea typeface="+mj-ea"/>
                </a:rPr>
                <a:t>品質分析及操作</a:t>
              </a:r>
              <a:endParaRPr lang="ja-JP" altLang="en-US" sz="1600" b="1">
                <a:latin typeface="+mj-ea"/>
                <a:ea typeface="+mj-ea"/>
              </a:endParaRPr>
            </a:p>
          </p:txBody>
        </p:sp>
        <p:sp>
          <p:nvSpPr>
            <p:cNvPr id="129" name="矩形: 圓角 128">
              <a:extLst>
                <a:ext uri="{FF2B5EF4-FFF2-40B4-BE49-F238E27FC236}">
                  <a16:creationId xmlns:a16="http://schemas.microsoft.com/office/drawing/2014/main" id="{1837C325-7D3D-B38A-F0CA-D3DD17BE6E5A}"/>
                </a:ext>
              </a:extLst>
            </p:cNvPr>
            <p:cNvSpPr/>
            <p:nvPr/>
          </p:nvSpPr>
          <p:spPr>
            <a:xfrm>
              <a:off x="5564287" y="892474"/>
              <a:ext cx="3194050" cy="1274604"/>
            </a:xfrm>
            <a:prstGeom prst="roundRect">
              <a:avLst>
                <a:gd name="adj" fmla="val 5120"/>
              </a:avLst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F8BFBFCA-127B-6FAE-EAB0-C22C76AA23F0}"/>
                </a:ext>
              </a:extLst>
            </p:cNvPr>
            <p:cNvSpPr txBox="1"/>
            <p:nvPr/>
          </p:nvSpPr>
          <p:spPr>
            <a:xfrm>
              <a:off x="6998224" y="1828296"/>
              <a:ext cx="73013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800" b="1">
                  <a:solidFill>
                    <a:srgbClr val="FF3300"/>
                  </a:solidFill>
                  <a:latin typeface="+mj-lt"/>
                  <a:ea typeface="+mj-ea"/>
                  <a:cs typeface="Meiryo" charset="-128"/>
                </a:rPr>
                <a:t>HOT</a:t>
              </a:r>
              <a:endParaRPr kumimoji="1" lang="en-US" altLang="ja-JP" sz="1800" b="1">
                <a:solidFill>
                  <a:srgbClr val="FF3300"/>
                </a:solidFill>
                <a:latin typeface="+mj-lt"/>
                <a:ea typeface="+mj-ea"/>
                <a:cs typeface="Meiryo" charset="-128"/>
              </a:endParaRPr>
            </a:p>
          </p:txBody>
        </p:sp>
        <p:sp>
          <p:nvSpPr>
            <p:cNvPr id="144" name="矩形: 圓角 139">
              <a:extLst>
                <a:ext uri="{FF2B5EF4-FFF2-40B4-BE49-F238E27FC236}">
                  <a16:creationId xmlns:a16="http://schemas.microsoft.com/office/drawing/2014/main" id="{BDAB623E-573D-1DC9-7BA6-AF3C0EEC5F29}"/>
                </a:ext>
              </a:extLst>
            </p:cNvPr>
            <p:cNvSpPr>
              <a:spLocks/>
            </p:cNvSpPr>
            <p:nvPr/>
          </p:nvSpPr>
          <p:spPr>
            <a:xfrm flipH="1">
              <a:off x="5618534" y="1840010"/>
              <a:ext cx="590400" cy="376443"/>
            </a:xfrm>
            <a:custGeom>
              <a:avLst/>
              <a:gdLst>
                <a:gd name="connsiteX0" fmla="*/ 0 w 602620"/>
                <a:gd name="connsiteY0" fmla="*/ 122968 h 375853"/>
                <a:gd name="connsiteX1" fmla="*/ 122968 w 602620"/>
                <a:gd name="connsiteY1" fmla="*/ 0 h 375853"/>
                <a:gd name="connsiteX2" fmla="*/ 479652 w 602620"/>
                <a:gd name="connsiteY2" fmla="*/ 0 h 375853"/>
                <a:gd name="connsiteX3" fmla="*/ 602620 w 602620"/>
                <a:gd name="connsiteY3" fmla="*/ 122968 h 375853"/>
                <a:gd name="connsiteX4" fmla="*/ 602620 w 602620"/>
                <a:gd name="connsiteY4" fmla="*/ 252885 h 375853"/>
                <a:gd name="connsiteX5" fmla="*/ 479652 w 602620"/>
                <a:gd name="connsiteY5" fmla="*/ 375853 h 375853"/>
                <a:gd name="connsiteX6" fmla="*/ 122968 w 602620"/>
                <a:gd name="connsiteY6" fmla="*/ 375853 h 375853"/>
                <a:gd name="connsiteX7" fmla="*/ 0 w 602620"/>
                <a:gd name="connsiteY7" fmla="*/ 252885 h 375853"/>
                <a:gd name="connsiteX8" fmla="*/ 0 w 602620"/>
                <a:gd name="connsiteY8" fmla="*/ 122968 h 375853"/>
                <a:gd name="connsiteX0" fmla="*/ 0 w 609902"/>
                <a:gd name="connsiteY0" fmla="*/ 124460 h 377345"/>
                <a:gd name="connsiteX1" fmla="*/ 122968 w 609902"/>
                <a:gd name="connsiteY1" fmla="*/ 1492 h 377345"/>
                <a:gd name="connsiteX2" fmla="*/ 479652 w 609902"/>
                <a:gd name="connsiteY2" fmla="*/ 1492 h 377345"/>
                <a:gd name="connsiteX3" fmla="*/ 601662 w 609902"/>
                <a:gd name="connsiteY3" fmla="*/ 10427 h 377345"/>
                <a:gd name="connsiteX4" fmla="*/ 602620 w 609902"/>
                <a:gd name="connsiteY4" fmla="*/ 124460 h 377345"/>
                <a:gd name="connsiteX5" fmla="*/ 602620 w 609902"/>
                <a:gd name="connsiteY5" fmla="*/ 254377 h 377345"/>
                <a:gd name="connsiteX6" fmla="*/ 479652 w 609902"/>
                <a:gd name="connsiteY6" fmla="*/ 377345 h 377345"/>
                <a:gd name="connsiteX7" fmla="*/ 122968 w 609902"/>
                <a:gd name="connsiteY7" fmla="*/ 377345 h 377345"/>
                <a:gd name="connsiteX8" fmla="*/ 0 w 609902"/>
                <a:gd name="connsiteY8" fmla="*/ 254377 h 377345"/>
                <a:gd name="connsiteX9" fmla="*/ 0 w 609902"/>
                <a:gd name="connsiteY9" fmla="*/ 124460 h 377345"/>
                <a:gd name="connsiteX0" fmla="*/ 0 w 609902"/>
                <a:gd name="connsiteY0" fmla="*/ 125704 h 378589"/>
                <a:gd name="connsiteX1" fmla="*/ 122968 w 609902"/>
                <a:gd name="connsiteY1" fmla="*/ 2736 h 378589"/>
                <a:gd name="connsiteX2" fmla="*/ 479652 w 609902"/>
                <a:gd name="connsiteY2" fmla="*/ 2736 h 378589"/>
                <a:gd name="connsiteX3" fmla="*/ 601662 w 609902"/>
                <a:gd name="connsiteY3" fmla="*/ 11671 h 378589"/>
                <a:gd name="connsiteX4" fmla="*/ 602620 w 609902"/>
                <a:gd name="connsiteY4" fmla="*/ 125704 h 378589"/>
                <a:gd name="connsiteX5" fmla="*/ 602620 w 609902"/>
                <a:gd name="connsiteY5" fmla="*/ 255621 h 378589"/>
                <a:gd name="connsiteX6" fmla="*/ 479652 w 609902"/>
                <a:gd name="connsiteY6" fmla="*/ 378589 h 378589"/>
                <a:gd name="connsiteX7" fmla="*/ 122968 w 609902"/>
                <a:gd name="connsiteY7" fmla="*/ 378589 h 378589"/>
                <a:gd name="connsiteX8" fmla="*/ 0 w 609902"/>
                <a:gd name="connsiteY8" fmla="*/ 255621 h 378589"/>
                <a:gd name="connsiteX9" fmla="*/ 0 w 609902"/>
                <a:gd name="connsiteY9" fmla="*/ 125704 h 378589"/>
                <a:gd name="connsiteX0" fmla="*/ 0 w 613647"/>
                <a:gd name="connsiteY0" fmla="*/ 122968 h 375853"/>
                <a:gd name="connsiteX1" fmla="*/ 122968 w 613647"/>
                <a:gd name="connsiteY1" fmla="*/ 0 h 375853"/>
                <a:gd name="connsiteX2" fmla="*/ 479652 w 613647"/>
                <a:gd name="connsiteY2" fmla="*/ 0 h 375853"/>
                <a:gd name="connsiteX3" fmla="*/ 601662 w 613647"/>
                <a:gd name="connsiteY3" fmla="*/ 8935 h 375853"/>
                <a:gd name="connsiteX4" fmla="*/ 602620 w 613647"/>
                <a:gd name="connsiteY4" fmla="*/ 122968 h 375853"/>
                <a:gd name="connsiteX5" fmla="*/ 602620 w 613647"/>
                <a:gd name="connsiteY5" fmla="*/ 252885 h 375853"/>
                <a:gd name="connsiteX6" fmla="*/ 479652 w 613647"/>
                <a:gd name="connsiteY6" fmla="*/ 375853 h 375853"/>
                <a:gd name="connsiteX7" fmla="*/ 122968 w 613647"/>
                <a:gd name="connsiteY7" fmla="*/ 375853 h 375853"/>
                <a:gd name="connsiteX8" fmla="*/ 0 w 613647"/>
                <a:gd name="connsiteY8" fmla="*/ 252885 h 375853"/>
                <a:gd name="connsiteX9" fmla="*/ 0 w 613647"/>
                <a:gd name="connsiteY9" fmla="*/ 122968 h 375853"/>
                <a:gd name="connsiteX0" fmla="*/ 0 w 613647"/>
                <a:gd name="connsiteY0" fmla="*/ 122968 h 375853"/>
                <a:gd name="connsiteX1" fmla="*/ 122968 w 613647"/>
                <a:gd name="connsiteY1" fmla="*/ 0 h 375853"/>
                <a:gd name="connsiteX2" fmla="*/ 479652 w 613647"/>
                <a:gd name="connsiteY2" fmla="*/ 0 h 375853"/>
                <a:gd name="connsiteX3" fmla="*/ 601662 w 613647"/>
                <a:gd name="connsiteY3" fmla="*/ 1791 h 375853"/>
                <a:gd name="connsiteX4" fmla="*/ 602620 w 613647"/>
                <a:gd name="connsiteY4" fmla="*/ 122968 h 375853"/>
                <a:gd name="connsiteX5" fmla="*/ 602620 w 613647"/>
                <a:gd name="connsiteY5" fmla="*/ 252885 h 375853"/>
                <a:gd name="connsiteX6" fmla="*/ 479652 w 613647"/>
                <a:gd name="connsiteY6" fmla="*/ 375853 h 375853"/>
                <a:gd name="connsiteX7" fmla="*/ 122968 w 613647"/>
                <a:gd name="connsiteY7" fmla="*/ 375853 h 375853"/>
                <a:gd name="connsiteX8" fmla="*/ 0 w 613647"/>
                <a:gd name="connsiteY8" fmla="*/ 252885 h 375853"/>
                <a:gd name="connsiteX9" fmla="*/ 0 w 613647"/>
                <a:gd name="connsiteY9" fmla="*/ 122968 h 375853"/>
                <a:gd name="connsiteX0" fmla="*/ 0 w 608409"/>
                <a:gd name="connsiteY0" fmla="*/ 122968 h 375853"/>
                <a:gd name="connsiteX1" fmla="*/ 122968 w 608409"/>
                <a:gd name="connsiteY1" fmla="*/ 0 h 375853"/>
                <a:gd name="connsiteX2" fmla="*/ 479652 w 608409"/>
                <a:gd name="connsiteY2" fmla="*/ 0 h 375853"/>
                <a:gd name="connsiteX3" fmla="*/ 594519 w 608409"/>
                <a:gd name="connsiteY3" fmla="*/ 1791 h 375853"/>
                <a:gd name="connsiteX4" fmla="*/ 602620 w 608409"/>
                <a:gd name="connsiteY4" fmla="*/ 122968 h 375853"/>
                <a:gd name="connsiteX5" fmla="*/ 602620 w 608409"/>
                <a:gd name="connsiteY5" fmla="*/ 252885 h 375853"/>
                <a:gd name="connsiteX6" fmla="*/ 479652 w 608409"/>
                <a:gd name="connsiteY6" fmla="*/ 375853 h 375853"/>
                <a:gd name="connsiteX7" fmla="*/ 122968 w 608409"/>
                <a:gd name="connsiteY7" fmla="*/ 375853 h 375853"/>
                <a:gd name="connsiteX8" fmla="*/ 0 w 608409"/>
                <a:gd name="connsiteY8" fmla="*/ 252885 h 375853"/>
                <a:gd name="connsiteX9" fmla="*/ 0 w 608409"/>
                <a:gd name="connsiteY9" fmla="*/ 122968 h 375853"/>
                <a:gd name="connsiteX0" fmla="*/ 0 w 608409"/>
                <a:gd name="connsiteY0" fmla="*/ 122968 h 375853"/>
                <a:gd name="connsiteX1" fmla="*/ 122968 w 608409"/>
                <a:gd name="connsiteY1" fmla="*/ 0 h 375853"/>
                <a:gd name="connsiteX2" fmla="*/ 479652 w 608409"/>
                <a:gd name="connsiteY2" fmla="*/ 0 h 375853"/>
                <a:gd name="connsiteX3" fmla="*/ 594519 w 608409"/>
                <a:gd name="connsiteY3" fmla="*/ 1791 h 375853"/>
                <a:gd name="connsiteX4" fmla="*/ 602620 w 608409"/>
                <a:gd name="connsiteY4" fmla="*/ 122968 h 375853"/>
                <a:gd name="connsiteX5" fmla="*/ 602620 w 608409"/>
                <a:gd name="connsiteY5" fmla="*/ 252885 h 375853"/>
                <a:gd name="connsiteX6" fmla="*/ 479652 w 608409"/>
                <a:gd name="connsiteY6" fmla="*/ 375853 h 375853"/>
                <a:gd name="connsiteX7" fmla="*/ 122968 w 608409"/>
                <a:gd name="connsiteY7" fmla="*/ 375853 h 375853"/>
                <a:gd name="connsiteX8" fmla="*/ 0 w 608409"/>
                <a:gd name="connsiteY8" fmla="*/ 252885 h 375853"/>
                <a:gd name="connsiteX9" fmla="*/ 0 w 608409"/>
                <a:gd name="connsiteY9" fmla="*/ 122968 h 375853"/>
                <a:gd name="connsiteX0" fmla="*/ 0 w 602620"/>
                <a:gd name="connsiteY0" fmla="*/ 122968 h 375853"/>
                <a:gd name="connsiteX1" fmla="*/ 122968 w 602620"/>
                <a:gd name="connsiteY1" fmla="*/ 0 h 375853"/>
                <a:gd name="connsiteX2" fmla="*/ 479652 w 602620"/>
                <a:gd name="connsiteY2" fmla="*/ 0 h 375853"/>
                <a:gd name="connsiteX3" fmla="*/ 594519 w 602620"/>
                <a:gd name="connsiteY3" fmla="*/ 1791 h 375853"/>
                <a:gd name="connsiteX4" fmla="*/ 602620 w 602620"/>
                <a:gd name="connsiteY4" fmla="*/ 122968 h 375853"/>
                <a:gd name="connsiteX5" fmla="*/ 602620 w 602620"/>
                <a:gd name="connsiteY5" fmla="*/ 252885 h 375853"/>
                <a:gd name="connsiteX6" fmla="*/ 479652 w 602620"/>
                <a:gd name="connsiteY6" fmla="*/ 375853 h 375853"/>
                <a:gd name="connsiteX7" fmla="*/ 122968 w 602620"/>
                <a:gd name="connsiteY7" fmla="*/ 375853 h 375853"/>
                <a:gd name="connsiteX8" fmla="*/ 0 w 602620"/>
                <a:gd name="connsiteY8" fmla="*/ 252885 h 375853"/>
                <a:gd name="connsiteX9" fmla="*/ 0 w 602620"/>
                <a:gd name="connsiteY9" fmla="*/ 122968 h 375853"/>
                <a:gd name="connsiteX0" fmla="*/ 0 w 604242"/>
                <a:gd name="connsiteY0" fmla="*/ 123558 h 376443"/>
                <a:gd name="connsiteX1" fmla="*/ 122968 w 604242"/>
                <a:gd name="connsiteY1" fmla="*/ 590 h 376443"/>
                <a:gd name="connsiteX2" fmla="*/ 479652 w 604242"/>
                <a:gd name="connsiteY2" fmla="*/ 590 h 376443"/>
                <a:gd name="connsiteX3" fmla="*/ 601662 w 604242"/>
                <a:gd name="connsiteY3" fmla="*/ 0 h 376443"/>
                <a:gd name="connsiteX4" fmla="*/ 602620 w 604242"/>
                <a:gd name="connsiteY4" fmla="*/ 123558 h 376443"/>
                <a:gd name="connsiteX5" fmla="*/ 602620 w 604242"/>
                <a:gd name="connsiteY5" fmla="*/ 253475 h 376443"/>
                <a:gd name="connsiteX6" fmla="*/ 479652 w 604242"/>
                <a:gd name="connsiteY6" fmla="*/ 376443 h 376443"/>
                <a:gd name="connsiteX7" fmla="*/ 122968 w 604242"/>
                <a:gd name="connsiteY7" fmla="*/ 376443 h 376443"/>
                <a:gd name="connsiteX8" fmla="*/ 0 w 604242"/>
                <a:gd name="connsiteY8" fmla="*/ 253475 h 376443"/>
                <a:gd name="connsiteX9" fmla="*/ 0 w 604242"/>
                <a:gd name="connsiteY9" fmla="*/ 123558 h 376443"/>
                <a:gd name="connsiteX0" fmla="*/ 0 w 602620"/>
                <a:gd name="connsiteY0" fmla="*/ 123558 h 376443"/>
                <a:gd name="connsiteX1" fmla="*/ 122968 w 602620"/>
                <a:gd name="connsiteY1" fmla="*/ 590 h 376443"/>
                <a:gd name="connsiteX2" fmla="*/ 479652 w 602620"/>
                <a:gd name="connsiteY2" fmla="*/ 590 h 376443"/>
                <a:gd name="connsiteX3" fmla="*/ 601662 w 602620"/>
                <a:gd name="connsiteY3" fmla="*/ 0 h 376443"/>
                <a:gd name="connsiteX4" fmla="*/ 602620 w 602620"/>
                <a:gd name="connsiteY4" fmla="*/ 123558 h 376443"/>
                <a:gd name="connsiteX5" fmla="*/ 602620 w 602620"/>
                <a:gd name="connsiteY5" fmla="*/ 253475 h 376443"/>
                <a:gd name="connsiteX6" fmla="*/ 479652 w 602620"/>
                <a:gd name="connsiteY6" fmla="*/ 376443 h 376443"/>
                <a:gd name="connsiteX7" fmla="*/ 122968 w 602620"/>
                <a:gd name="connsiteY7" fmla="*/ 376443 h 376443"/>
                <a:gd name="connsiteX8" fmla="*/ 0 w 602620"/>
                <a:gd name="connsiteY8" fmla="*/ 253475 h 376443"/>
                <a:gd name="connsiteX9" fmla="*/ 0 w 602620"/>
                <a:gd name="connsiteY9" fmla="*/ 123558 h 376443"/>
                <a:gd name="connsiteX0" fmla="*/ 0 w 602886"/>
                <a:gd name="connsiteY0" fmla="*/ 123558 h 376581"/>
                <a:gd name="connsiteX1" fmla="*/ 122968 w 602886"/>
                <a:gd name="connsiteY1" fmla="*/ 590 h 376581"/>
                <a:gd name="connsiteX2" fmla="*/ 479652 w 602886"/>
                <a:gd name="connsiteY2" fmla="*/ 590 h 376581"/>
                <a:gd name="connsiteX3" fmla="*/ 601662 w 602886"/>
                <a:gd name="connsiteY3" fmla="*/ 0 h 376581"/>
                <a:gd name="connsiteX4" fmla="*/ 602620 w 602886"/>
                <a:gd name="connsiteY4" fmla="*/ 123558 h 376581"/>
                <a:gd name="connsiteX5" fmla="*/ 602620 w 602886"/>
                <a:gd name="connsiteY5" fmla="*/ 253475 h 376581"/>
                <a:gd name="connsiteX6" fmla="*/ 479652 w 602886"/>
                <a:gd name="connsiteY6" fmla="*/ 376443 h 376581"/>
                <a:gd name="connsiteX7" fmla="*/ 122968 w 602886"/>
                <a:gd name="connsiteY7" fmla="*/ 376443 h 376581"/>
                <a:gd name="connsiteX8" fmla="*/ 0 w 602886"/>
                <a:gd name="connsiteY8" fmla="*/ 253475 h 376581"/>
                <a:gd name="connsiteX9" fmla="*/ 0 w 602886"/>
                <a:gd name="connsiteY9" fmla="*/ 123558 h 376581"/>
                <a:gd name="connsiteX0" fmla="*/ 0 w 602959"/>
                <a:gd name="connsiteY0" fmla="*/ 123558 h 376443"/>
                <a:gd name="connsiteX1" fmla="*/ 122968 w 602959"/>
                <a:gd name="connsiteY1" fmla="*/ 590 h 376443"/>
                <a:gd name="connsiteX2" fmla="*/ 479652 w 602959"/>
                <a:gd name="connsiteY2" fmla="*/ 590 h 376443"/>
                <a:gd name="connsiteX3" fmla="*/ 601662 w 602959"/>
                <a:gd name="connsiteY3" fmla="*/ 0 h 376443"/>
                <a:gd name="connsiteX4" fmla="*/ 602620 w 602959"/>
                <a:gd name="connsiteY4" fmla="*/ 123558 h 376443"/>
                <a:gd name="connsiteX5" fmla="*/ 602620 w 602959"/>
                <a:gd name="connsiteY5" fmla="*/ 253475 h 376443"/>
                <a:gd name="connsiteX6" fmla="*/ 479652 w 602959"/>
                <a:gd name="connsiteY6" fmla="*/ 376443 h 376443"/>
                <a:gd name="connsiteX7" fmla="*/ 122968 w 602959"/>
                <a:gd name="connsiteY7" fmla="*/ 376443 h 376443"/>
                <a:gd name="connsiteX8" fmla="*/ 0 w 602959"/>
                <a:gd name="connsiteY8" fmla="*/ 253475 h 376443"/>
                <a:gd name="connsiteX9" fmla="*/ 0 w 602959"/>
                <a:gd name="connsiteY9" fmla="*/ 123558 h 376443"/>
                <a:gd name="connsiteX0" fmla="*/ 0 w 604341"/>
                <a:gd name="connsiteY0" fmla="*/ 123558 h 376443"/>
                <a:gd name="connsiteX1" fmla="*/ 122968 w 604341"/>
                <a:gd name="connsiteY1" fmla="*/ 590 h 376443"/>
                <a:gd name="connsiteX2" fmla="*/ 479652 w 604341"/>
                <a:gd name="connsiteY2" fmla="*/ 590 h 376443"/>
                <a:gd name="connsiteX3" fmla="*/ 601662 w 604341"/>
                <a:gd name="connsiteY3" fmla="*/ 0 h 376443"/>
                <a:gd name="connsiteX4" fmla="*/ 602620 w 604341"/>
                <a:gd name="connsiteY4" fmla="*/ 123558 h 376443"/>
                <a:gd name="connsiteX5" fmla="*/ 602620 w 604341"/>
                <a:gd name="connsiteY5" fmla="*/ 253475 h 376443"/>
                <a:gd name="connsiteX6" fmla="*/ 479652 w 604341"/>
                <a:gd name="connsiteY6" fmla="*/ 376443 h 376443"/>
                <a:gd name="connsiteX7" fmla="*/ 122968 w 604341"/>
                <a:gd name="connsiteY7" fmla="*/ 376443 h 376443"/>
                <a:gd name="connsiteX8" fmla="*/ 0 w 604341"/>
                <a:gd name="connsiteY8" fmla="*/ 253475 h 376443"/>
                <a:gd name="connsiteX9" fmla="*/ 0 w 604341"/>
                <a:gd name="connsiteY9" fmla="*/ 123558 h 376443"/>
                <a:gd name="connsiteX0" fmla="*/ 0 w 602959"/>
                <a:gd name="connsiteY0" fmla="*/ 123558 h 376443"/>
                <a:gd name="connsiteX1" fmla="*/ 122968 w 602959"/>
                <a:gd name="connsiteY1" fmla="*/ 590 h 376443"/>
                <a:gd name="connsiteX2" fmla="*/ 479652 w 602959"/>
                <a:gd name="connsiteY2" fmla="*/ 590 h 376443"/>
                <a:gd name="connsiteX3" fmla="*/ 601662 w 602959"/>
                <a:gd name="connsiteY3" fmla="*/ 0 h 376443"/>
                <a:gd name="connsiteX4" fmla="*/ 602620 w 602959"/>
                <a:gd name="connsiteY4" fmla="*/ 123558 h 376443"/>
                <a:gd name="connsiteX5" fmla="*/ 602620 w 602959"/>
                <a:gd name="connsiteY5" fmla="*/ 253475 h 376443"/>
                <a:gd name="connsiteX6" fmla="*/ 479652 w 602959"/>
                <a:gd name="connsiteY6" fmla="*/ 376443 h 376443"/>
                <a:gd name="connsiteX7" fmla="*/ 122968 w 602959"/>
                <a:gd name="connsiteY7" fmla="*/ 376443 h 376443"/>
                <a:gd name="connsiteX8" fmla="*/ 0 w 602959"/>
                <a:gd name="connsiteY8" fmla="*/ 253475 h 376443"/>
                <a:gd name="connsiteX9" fmla="*/ 0 w 602959"/>
                <a:gd name="connsiteY9" fmla="*/ 123558 h 376443"/>
                <a:gd name="connsiteX0" fmla="*/ 0 w 603298"/>
                <a:gd name="connsiteY0" fmla="*/ 123558 h 376443"/>
                <a:gd name="connsiteX1" fmla="*/ 122968 w 603298"/>
                <a:gd name="connsiteY1" fmla="*/ 590 h 376443"/>
                <a:gd name="connsiteX2" fmla="*/ 479652 w 603298"/>
                <a:gd name="connsiteY2" fmla="*/ 590 h 376443"/>
                <a:gd name="connsiteX3" fmla="*/ 601662 w 603298"/>
                <a:gd name="connsiteY3" fmla="*/ 0 h 376443"/>
                <a:gd name="connsiteX4" fmla="*/ 602620 w 603298"/>
                <a:gd name="connsiteY4" fmla="*/ 123558 h 376443"/>
                <a:gd name="connsiteX5" fmla="*/ 602620 w 603298"/>
                <a:gd name="connsiteY5" fmla="*/ 253475 h 376443"/>
                <a:gd name="connsiteX6" fmla="*/ 479652 w 603298"/>
                <a:gd name="connsiteY6" fmla="*/ 376443 h 376443"/>
                <a:gd name="connsiteX7" fmla="*/ 122968 w 603298"/>
                <a:gd name="connsiteY7" fmla="*/ 376443 h 376443"/>
                <a:gd name="connsiteX8" fmla="*/ 0 w 603298"/>
                <a:gd name="connsiteY8" fmla="*/ 253475 h 376443"/>
                <a:gd name="connsiteX9" fmla="*/ 0 w 603298"/>
                <a:gd name="connsiteY9" fmla="*/ 123558 h 376443"/>
                <a:gd name="connsiteX0" fmla="*/ 0 w 603884"/>
                <a:gd name="connsiteY0" fmla="*/ 123558 h 376443"/>
                <a:gd name="connsiteX1" fmla="*/ 122968 w 603884"/>
                <a:gd name="connsiteY1" fmla="*/ 590 h 376443"/>
                <a:gd name="connsiteX2" fmla="*/ 479652 w 603884"/>
                <a:gd name="connsiteY2" fmla="*/ 590 h 376443"/>
                <a:gd name="connsiteX3" fmla="*/ 601662 w 603884"/>
                <a:gd name="connsiteY3" fmla="*/ 0 h 376443"/>
                <a:gd name="connsiteX4" fmla="*/ 602620 w 603884"/>
                <a:gd name="connsiteY4" fmla="*/ 123558 h 376443"/>
                <a:gd name="connsiteX5" fmla="*/ 602620 w 603884"/>
                <a:gd name="connsiteY5" fmla="*/ 253475 h 376443"/>
                <a:gd name="connsiteX6" fmla="*/ 479652 w 603884"/>
                <a:gd name="connsiteY6" fmla="*/ 376443 h 376443"/>
                <a:gd name="connsiteX7" fmla="*/ 122968 w 603884"/>
                <a:gd name="connsiteY7" fmla="*/ 376443 h 376443"/>
                <a:gd name="connsiteX8" fmla="*/ 0 w 603884"/>
                <a:gd name="connsiteY8" fmla="*/ 253475 h 376443"/>
                <a:gd name="connsiteX9" fmla="*/ 0 w 603884"/>
                <a:gd name="connsiteY9" fmla="*/ 123558 h 376443"/>
                <a:gd name="connsiteX0" fmla="*/ 0 w 603884"/>
                <a:gd name="connsiteY0" fmla="*/ 123558 h 376443"/>
                <a:gd name="connsiteX1" fmla="*/ 122968 w 603884"/>
                <a:gd name="connsiteY1" fmla="*/ 590 h 376443"/>
                <a:gd name="connsiteX2" fmla="*/ 479652 w 603884"/>
                <a:gd name="connsiteY2" fmla="*/ 590 h 376443"/>
                <a:gd name="connsiteX3" fmla="*/ 601662 w 603884"/>
                <a:gd name="connsiteY3" fmla="*/ 0 h 376443"/>
                <a:gd name="connsiteX4" fmla="*/ 602620 w 603884"/>
                <a:gd name="connsiteY4" fmla="*/ 123558 h 376443"/>
                <a:gd name="connsiteX5" fmla="*/ 602620 w 603884"/>
                <a:gd name="connsiteY5" fmla="*/ 253475 h 376443"/>
                <a:gd name="connsiteX6" fmla="*/ 479652 w 603884"/>
                <a:gd name="connsiteY6" fmla="*/ 376443 h 376443"/>
                <a:gd name="connsiteX7" fmla="*/ 122968 w 603884"/>
                <a:gd name="connsiteY7" fmla="*/ 376443 h 376443"/>
                <a:gd name="connsiteX8" fmla="*/ 0 w 603884"/>
                <a:gd name="connsiteY8" fmla="*/ 253475 h 376443"/>
                <a:gd name="connsiteX9" fmla="*/ 0 w 603884"/>
                <a:gd name="connsiteY9" fmla="*/ 123558 h 376443"/>
                <a:gd name="connsiteX0" fmla="*/ 0 w 603678"/>
                <a:gd name="connsiteY0" fmla="*/ 123558 h 376443"/>
                <a:gd name="connsiteX1" fmla="*/ 122968 w 603678"/>
                <a:gd name="connsiteY1" fmla="*/ 590 h 376443"/>
                <a:gd name="connsiteX2" fmla="*/ 479652 w 603678"/>
                <a:gd name="connsiteY2" fmla="*/ 590 h 376443"/>
                <a:gd name="connsiteX3" fmla="*/ 601662 w 603678"/>
                <a:gd name="connsiteY3" fmla="*/ 0 h 376443"/>
                <a:gd name="connsiteX4" fmla="*/ 602620 w 603678"/>
                <a:gd name="connsiteY4" fmla="*/ 123558 h 376443"/>
                <a:gd name="connsiteX5" fmla="*/ 602620 w 603678"/>
                <a:gd name="connsiteY5" fmla="*/ 253475 h 376443"/>
                <a:gd name="connsiteX6" fmla="*/ 479652 w 603678"/>
                <a:gd name="connsiteY6" fmla="*/ 376443 h 376443"/>
                <a:gd name="connsiteX7" fmla="*/ 122968 w 603678"/>
                <a:gd name="connsiteY7" fmla="*/ 376443 h 376443"/>
                <a:gd name="connsiteX8" fmla="*/ 0 w 603678"/>
                <a:gd name="connsiteY8" fmla="*/ 253475 h 376443"/>
                <a:gd name="connsiteX9" fmla="*/ 0 w 603678"/>
                <a:gd name="connsiteY9" fmla="*/ 123558 h 376443"/>
                <a:gd name="connsiteX0" fmla="*/ 30819 w 634497"/>
                <a:gd name="connsiteY0" fmla="*/ 123558 h 376443"/>
                <a:gd name="connsiteX1" fmla="*/ 153787 w 634497"/>
                <a:gd name="connsiteY1" fmla="*/ 590 h 376443"/>
                <a:gd name="connsiteX2" fmla="*/ 510471 w 634497"/>
                <a:gd name="connsiteY2" fmla="*/ 590 h 376443"/>
                <a:gd name="connsiteX3" fmla="*/ 632481 w 634497"/>
                <a:gd name="connsiteY3" fmla="*/ 0 h 376443"/>
                <a:gd name="connsiteX4" fmla="*/ 633439 w 634497"/>
                <a:gd name="connsiteY4" fmla="*/ 123558 h 376443"/>
                <a:gd name="connsiteX5" fmla="*/ 633439 w 634497"/>
                <a:gd name="connsiteY5" fmla="*/ 253475 h 376443"/>
                <a:gd name="connsiteX6" fmla="*/ 510471 w 634497"/>
                <a:gd name="connsiteY6" fmla="*/ 376443 h 376443"/>
                <a:gd name="connsiteX7" fmla="*/ 29962 w 634497"/>
                <a:gd name="connsiteY7" fmla="*/ 376443 h 376443"/>
                <a:gd name="connsiteX8" fmla="*/ 30819 w 634497"/>
                <a:gd name="connsiteY8" fmla="*/ 253475 h 376443"/>
                <a:gd name="connsiteX9" fmla="*/ 30819 w 634497"/>
                <a:gd name="connsiteY9" fmla="*/ 123558 h 376443"/>
                <a:gd name="connsiteX0" fmla="*/ 857 w 604535"/>
                <a:gd name="connsiteY0" fmla="*/ 123558 h 376443"/>
                <a:gd name="connsiteX1" fmla="*/ 123825 w 604535"/>
                <a:gd name="connsiteY1" fmla="*/ 590 h 376443"/>
                <a:gd name="connsiteX2" fmla="*/ 480509 w 604535"/>
                <a:gd name="connsiteY2" fmla="*/ 590 h 376443"/>
                <a:gd name="connsiteX3" fmla="*/ 602519 w 604535"/>
                <a:gd name="connsiteY3" fmla="*/ 0 h 376443"/>
                <a:gd name="connsiteX4" fmla="*/ 603477 w 604535"/>
                <a:gd name="connsiteY4" fmla="*/ 123558 h 376443"/>
                <a:gd name="connsiteX5" fmla="*/ 603477 w 604535"/>
                <a:gd name="connsiteY5" fmla="*/ 253475 h 376443"/>
                <a:gd name="connsiteX6" fmla="*/ 480509 w 604535"/>
                <a:gd name="connsiteY6" fmla="*/ 376443 h 376443"/>
                <a:gd name="connsiteX7" fmla="*/ 0 w 604535"/>
                <a:gd name="connsiteY7" fmla="*/ 376443 h 376443"/>
                <a:gd name="connsiteX8" fmla="*/ 857 w 604535"/>
                <a:gd name="connsiteY8" fmla="*/ 253475 h 376443"/>
                <a:gd name="connsiteX9" fmla="*/ 857 w 604535"/>
                <a:gd name="connsiteY9" fmla="*/ 123558 h 37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4535" h="376443">
                  <a:moveTo>
                    <a:pt x="857" y="123558"/>
                  </a:moveTo>
                  <a:cubicBezTo>
                    <a:pt x="857" y="55645"/>
                    <a:pt x="55912" y="590"/>
                    <a:pt x="123825" y="590"/>
                  </a:cubicBezTo>
                  <a:lnTo>
                    <a:pt x="480509" y="590"/>
                  </a:lnTo>
                  <a:lnTo>
                    <a:pt x="602519" y="0"/>
                  </a:lnTo>
                  <a:cubicBezTo>
                    <a:pt x="605292" y="146314"/>
                    <a:pt x="602921" y="-36957"/>
                    <a:pt x="603477" y="123558"/>
                  </a:cubicBezTo>
                  <a:cubicBezTo>
                    <a:pt x="605858" y="314502"/>
                    <a:pt x="603477" y="210169"/>
                    <a:pt x="603477" y="253475"/>
                  </a:cubicBezTo>
                  <a:cubicBezTo>
                    <a:pt x="608240" y="385682"/>
                    <a:pt x="562709" y="371681"/>
                    <a:pt x="480509" y="376443"/>
                  </a:cubicBezTo>
                  <a:lnTo>
                    <a:pt x="0" y="376443"/>
                  </a:lnTo>
                  <a:cubicBezTo>
                    <a:pt x="1143" y="145462"/>
                    <a:pt x="857" y="321388"/>
                    <a:pt x="857" y="253475"/>
                  </a:cubicBezTo>
                  <a:lnTo>
                    <a:pt x="857" y="123558"/>
                  </a:lnTo>
                  <a:close/>
                </a:path>
              </a:pathLst>
            </a:custGeom>
            <a:solidFill>
              <a:srgbClr val="FF7C5D">
                <a:alpha val="50196"/>
              </a:srgbClr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198" name="群組 197">
              <a:extLst>
                <a:ext uri="{FF2B5EF4-FFF2-40B4-BE49-F238E27FC236}">
                  <a16:creationId xmlns:a16="http://schemas.microsoft.com/office/drawing/2014/main" id="{BF8E0ED2-8BD5-5AAD-E1A1-1E6EA3A27530}"/>
                </a:ext>
              </a:extLst>
            </p:cNvPr>
            <p:cNvGrpSpPr/>
            <p:nvPr/>
          </p:nvGrpSpPr>
          <p:grpSpPr>
            <a:xfrm>
              <a:off x="5599310" y="921707"/>
              <a:ext cx="1112202" cy="898142"/>
              <a:chOff x="6068928" y="1233170"/>
              <a:chExt cx="1775037" cy="1433404"/>
            </a:xfrm>
          </p:grpSpPr>
          <p:sp>
            <p:nvSpPr>
              <p:cNvPr id="197" name="矩形: 圓角 196">
                <a:extLst>
                  <a:ext uri="{FF2B5EF4-FFF2-40B4-BE49-F238E27FC236}">
                    <a16:creationId xmlns:a16="http://schemas.microsoft.com/office/drawing/2014/main" id="{15DD1CBC-6F6C-90B7-B689-DFB8D8D24E83}"/>
                  </a:ext>
                </a:extLst>
              </p:cNvPr>
              <p:cNvSpPr/>
              <p:nvPr/>
            </p:nvSpPr>
            <p:spPr>
              <a:xfrm>
                <a:off x="6068928" y="1233170"/>
                <a:ext cx="1775037" cy="1433404"/>
              </a:xfrm>
              <a:prstGeom prst="roundRect">
                <a:avLst>
                  <a:gd name="adj" fmla="val 6035"/>
                </a:avLst>
              </a:prstGeom>
              <a:solidFill>
                <a:srgbClr val="FF8B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90" name="圖片 189">
                <a:extLst>
                  <a:ext uri="{FF2B5EF4-FFF2-40B4-BE49-F238E27FC236}">
                    <a16:creationId xmlns:a16="http://schemas.microsoft.com/office/drawing/2014/main" id="{B3275755-BC00-4003-F7BE-329AC5AC5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92743" y="1278705"/>
                <a:ext cx="1686063" cy="1350942"/>
              </a:xfrm>
              <a:prstGeom prst="rect">
                <a:avLst/>
              </a:prstGeom>
            </p:spPr>
          </p:pic>
        </p:grpSp>
        <p:grpSp>
          <p:nvGrpSpPr>
            <p:cNvPr id="211" name="群組 210">
              <a:extLst>
                <a:ext uri="{FF2B5EF4-FFF2-40B4-BE49-F238E27FC236}">
                  <a16:creationId xmlns:a16="http://schemas.microsoft.com/office/drawing/2014/main" id="{0C4DA1BD-73A1-6909-3556-5727EC71C9A0}"/>
                </a:ext>
              </a:extLst>
            </p:cNvPr>
            <p:cNvGrpSpPr/>
            <p:nvPr/>
          </p:nvGrpSpPr>
          <p:grpSpPr>
            <a:xfrm>
              <a:off x="6796244" y="1219719"/>
              <a:ext cx="1847148" cy="692497"/>
              <a:chOff x="6796244" y="1219719"/>
              <a:chExt cx="1847148" cy="692497"/>
            </a:xfrm>
          </p:grpSpPr>
          <p:grpSp>
            <p:nvGrpSpPr>
              <p:cNvPr id="206" name="群組 205">
                <a:extLst>
                  <a:ext uri="{FF2B5EF4-FFF2-40B4-BE49-F238E27FC236}">
                    <a16:creationId xmlns:a16="http://schemas.microsoft.com/office/drawing/2014/main" id="{7D81EB27-9B7A-763E-7480-799E8E0ACCE1}"/>
                  </a:ext>
                </a:extLst>
              </p:cNvPr>
              <p:cNvGrpSpPr/>
              <p:nvPr/>
            </p:nvGrpSpPr>
            <p:grpSpPr>
              <a:xfrm>
                <a:off x="6796244" y="1296333"/>
                <a:ext cx="174478" cy="137115"/>
                <a:chOff x="898525" y="4238035"/>
                <a:chExt cx="174478" cy="137115"/>
              </a:xfrm>
              <a:solidFill>
                <a:srgbClr val="002855"/>
              </a:solidFill>
            </p:grpSpPr>
            <p:sp>
              <p:nvSpPr>
                <p:cNvPr id="208" name="箭號: ＞形 207">
                  <a:extLst>
                    <a:ext uri="{FF2B5EF4-FFF2-40B4-BE49-F238E27FC236}">
                      <a16:creationId xmlns:a16="http://schemas.microsoft.com/office/drawing/2014/main" id="{A73A721B-6616-2C1C-A100-C8DAC73C4A96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9" name="箭號: ＞形 208">
                  <a:extLst>
                    <a:ext uri="{FF2B5EF4-FFF2-40B4-BE49-F238E27FC236}">
                      <a16:creationId xmlns:a16="http://schemas.microsoft.com/office/drawing/2014/main" id="{C2DA1FD6-C8A0-FC15-228D-E1B03DDDE8E8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207" name="文字方塊 206">
                <a:extLst>
                  <a:ext uri="{FF2B5EF4-FFF2-40B4-BE49-F238E27FC236}">
                    <a16:creationId xmlns:a16="http://schemas.microsoft.com/office/drawing/2014/main" id="{FC0EF3B8-74A1-99DA-4D35-E46321F307FA}"/>
                  </a:ext>
                </a:extLst>
              </p:cNvPr>
              <p:cNvSpPr txBox="1"/>
              <p:nvPr/>
            </p:nvSpPr>
            <p:spPr>
              <a:xfrm>
                <a:off x="6958315" y="1219719"/>
                <a:ext cx="1685077" cy="692497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r>
                  <a:rPr kumimoji="1" lang="zh-TW" altLang="en-US" sz="1300" b="1">
                    <a:solidFill>
                      <a:srgbClr val="002855"/>
                    </a:solidFill>
                    <a:latin typeface="+mj-ea"/>
                    <a:ea typeface="+mj-ea"/>
                    <a:cs typeface="Meiryo" charset="-128"/>
                  </a:rPr>
                  <a:t>藉由經驗判斷欠點種</a:t>
                </a:r>
                <a:endParaRPr kumimoji="1" lang="en-US" altLang="zh-TW" sz="13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300" b="1">
                    <a:solidFill>
                      <a:srgbClr val="002855"/>
                    </a:solidFill>
                    <a:latin typeface="+mj-ea"/>
                    <a:ea typeface="+mj-ea"/>
                    <a:cs typeface="Meiryo" charset="-128"/>
                  </a:rPr>
                  <a:t>類，及發生源判斷跟</a:t>
                </a:r>
                <a:endParaRPr kumimoji="1" lang="en-US" altLang="zh-TW" sz="13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300" b="1">
                    <a:solidFill>
                      <a:srgbClr val="002855"/>
                    </a:solidFill>
                    <a:latin typeface="+mj-ea"/>
                    <a:ea typeface="+mj-ea"/>
                    <a:cs typeface="Meiryo" charset="-128"/>
                  </a:rPr>
                  <a:t>對策</a:t>
                </a:r>
                <a:endParaRPr kumimoji="1" lang="en-US" altLang="zh-TW" sz="13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45397A01-2B37-65F0-9B39-4146B7E0FB93}"/>
              </a:ext>
            </a:extLst>
          </p:cNvPr>
          <p:cNvGrpSpPr/>
          <p:nvPr/>
        </p:nvGrpSpPr>
        <p:grpSpPr>
          <a:xfrm>
            <a:off x="6393903" y="2517059"/>
            <a:ext cx="2362610" cy="338554"/>
            <a:chOff x="6393903" y="2517059"/>
            <a:chExt cx="2362610" cy="338554"/>
          </a:xfrm>
        </p:grpSpPr>
        <p:grpSp>
          <p:nvGrpSpPr>
            <p:cNvPr id="214" name="群組 213">
              <a:extLst>
                <a:ext uri="{FF2B5EF4-FFF2-40B4-BE49-F238E27FC236}">
                  <a16:creationId xmlns:a16="http://schemas.microsoft.com/office/drawing/2014/main" id="{88F3E801-44AC-EF18-1924-4CF811C8A31E}"/>
                </a:ext>
              </a:extLst>
            </p:cNvPr>
            <p:cNvGrpSpPr/>
            <p:nvPr/>
          </p:nvGrpSpPr>
          <p:grpSpPr>
            <a:xfrm>
              <a:off x="6393903" y="2617778"/>
              <a:ext cx="174478" cy="137115"/>
              <a:chOff x="898525" y="4238035"/>
              <a:chExt cx="174478" cy="137115"/>
            </a:xfrm>
            <a:solidFill>
              <a:srgbClr val="FF3300"/>
            </a:solidFill>
          </p:grpSpPr>
          <p:sp>
            <p:nvSpPr>
              <p:cNvPr id="219" name="箭號: ＞形 218">
                <a:extLst>
                  <a:ext uri="{FF2B5EF4-FFF2-40B4-BE49-F238E27FC236}">
                    <a16:creationId xmlns:a16="http://schemas.microsoft.com/office/drawing/2014/main" id="{FA5A5505-4E98-4CFB-78B4-1AA5546B864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220" name="箭號: ＞形 219">
                <a:extLst>
                  <a:ext uri="{FF2B5EF4-FFF2-40B4-BE49-F238E27FC236}">
                    <a16:creationId xmlns:a16="http://schemas.microsoft.com/office/drawing/2014/main" id="{7A5D771E-5F60-C210-FA30-71BF6E76E4C4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215" name="文字方塊 214">
              <a:extLst>
                <a:ext uri="{FF2B5EF4-FFF2-40B4-BE49-F238E27FC236}">
                  <a16:creationId xmlns:a16="http://schemas.microsoft.com/office/drawing/2014/main" id="{BAFB5FD8-8E44-11D0-3080-E7B4EF6D96AB}"/>
                </a:ext>
              </a:extLst>
            </p:cNvPr>
            <p:cNvSpPr txBox="1"/>
            <p:nvPr/>
          </p:nvSpPr>
          <p:spPr>
            <a:xfrm>
              <a:off x="6556308" y="2517059"/>
              <a:ext cx="2031325" cy="33855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經驗轉成易懂的情報</a:t>
              </a:r>
              <a:endParaRPr kumimoji="1" lang="en-US" altLang="zh-TW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16" name="群組 215">
              <a:extLst>
                <a:ext uri="{FF2B5EF4-FFF2-40B4-BE49-F238E27FC236}">
                  <a16:creationId xmlns:a16="http://schemas.microsoft.com/office/drawing/2014/main" id="{91C2A47C-DE79-B685-1D4C-20E7D9D6BE23}"/>
                </a:ext>
              </a:extLst>
            </p:cNvPr>
            <p:cNvGrpSpPr/>
            <p:nvPr/>
          </p:nvGrpSpPr>
          <p:grpSpPr>
            <a:xfrm flipH="1">
              <a:off x="8582035" y="2617778"/>
              <a:ext cx="174478" cy="137115"/>
              <a:chOff x="898525" y="4238035"/>
              <a:chExt cx="174478" cy="137115"/>
            </a:xfrm>
            <a:solidFill>
              <a:srgbClr val="FF3300"/>
            </a:solidFill>
          </p:grpSpPr>
          <p:sp>
            <p:nvSpPr>
              <p:cNvPr id="217" name="箭號: ＞形 216">
                <a:extLst>
                  <a:ext uri="{FF2B5EF4-FFF2-40B4-BE49-F238E27FC236}">
                    <a16:creationId xmlns:a16="http://schemas.microsoft.com/office/drawing/2014/main" id="{FC0ABF50-DB36-8FC5-6A87-D33847EA9FFC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218" name="箭號: ＞形 217">
                <a:extLst>
                  <a:ext uri="{FF2B5EF4-FFF2-40B4-BE49-F238E27FC236}">
                    <a16:creationId xmlns:a16="http://schemas.microsoft.com/office/drawing/2014/main" id="{2CDD711B-5314-A763-9206-9AE9765FA910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EB52576E-3BBE-6FB5-D401-422ACA8BD9E9}"/>
              </a:ext>
            </a:extLst>
          </p:cNvPr>
          <p:cNvGrpSpPr/>
          <p:nvPr/>
        </p:nvGrpSpPr>
        <p:grpSpPr>
          <a:xfrm>
            <a:off x="7638837" y="2924151"/>
            <a:ext cx="1068377" cy="1452054"/>
            <a:chOff x="7638837" y="2924151"/>
            <a:chExt cx="1068377" cy="1452054"/>
          </a:xfrm>
        </p:grpSpPr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86929C22-218A-0048-7E2B-4860C8A2C705}"/>
                </a:ext>
              </a:extLst>
            </p:cNvPr>
            <p:cNvGrpSpPr/>
            <p:nvPr/>
          </p:nvGrpSpPr>
          <p:grpSpPr>
            <a:xfrm>
              <a:off x="7638837" y="2924151"/>
              <a:ext cx="1068377" cy="1452054"/>
              <a:chOff x="7554981" y="2849803"/>
              <a:chExt cx="1259209" cy="1711418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60EDCDD9-4575-E265-39B1-4AE849CC04FA}"/>
                  </a:ext>
                </a:extLst>
              </p:cNvPr>
              <p:cNvSpPr/>
              <p:nvPr/>
            </p:nvSpPr>
            <p:spPr>
              <a:xfrm>
                <a:off x="7554981" y="2849803"/>
                <a:ext cx="1259209" cy="1711418"/>
              </a:xfrm>
              <a:prstGeom prst="roundRect">
                <a:avLst>
                  <a:gd name="adj" fmla="val 4449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FF8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24" name="圖片 223">
                <a:extLst>
                  <a:ext uri="{FF2B5EF4-FFF2-40B4-BE49-F238E27FC236}">
                    <a16:creationId xmlns:a16="http://schemas.microsoft.com/office/drawing/2014/main" id="{5500B155-4A11-8B2D-22B2-3280BA0CFE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rcRect l="27969" t="6652"/>
              <a:stretch/>
            </p:blipFill>
            <p:spPr>
              <a:xfrm>
                <a:off x="7617945" y="2913469"/>
                <a:ext cx="1137603" cy="1584384"/>
              </a:xfrm>
              <a:prstGeom prst="rect">
                <a:avLst/>
              </a:prstGeom>
            </p:spPr>
          </p:pic>
        </p:grpSp>
        <p:pic>
          <p:nvPicPr>
            <p:cNvPr id="242" name="圖片 241">
              <a:extLst>
                <a:ext uri="{FF2B5EF4-FFF2-40B4-BE49-F238E27FC236}">
                  <a16:creationId xmlns:a16="http://schemas.microsoft.com/office/drawing/2014/main" id="{EC132E86-861F-A4AE-01C1-379273A47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7730628" y="3443288"/>
              <a:ext cx="270289" cy="270289"/>
            </a:xfrm>
            <a:prstGeom prst="rect">
              <a:avLst/>
            </a:prstGeom>
          </p:spPr>
        </p:pic>
        <p:pic>
          <p:nvPicPr>
            <p:cNvPr id="243" name="圖片 242">
              <a:extLst>
                <a:ext uri="{FF2B5EF4-FFF2-40B4-BE49-F238E27FC236}">
                  <a16:creationId xmlns:a16="http://schemas.microsoft.com/office/drawing/2014/main" id="{6AF5233D-9CB5-F498-4251-B551254A4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8119980" y="3682923"/>
              <a:ext cx="247007" cy="247007"/>
            </a:xfrm>
            <a:prstGeom prst="rect">
              <a:avLst/>
            </a:prstGeom>
          </p:spPr>
        </p:pic>
      </p:grpSp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750A97C1-DB7F-FFEA-2905-6BD27FAE4D0D}"/>
              </a:ext>
            </a:extLst>
          </p:cNvPr>
          <p:cNvGrpSpPr/>
          <p:nvPr/>
        </p:nvGrpSpPr>
        <p:grpSpPr>
          <a:xfrm>
            <a:off x="488052" y="4662681"/>
            <a:ext cx="279585" cy="168890"/>
            <a:chOff x="1114871" y="4458058"/>
            <a:chExt cx="438179" cy="264693"/>
          </a:xfrm>
        </p:grpSpPr>
        <p:sp>
          <p:nvSpPr>
            <p:cNvPr id="246" name="等腰三角形 245">
              <a:extLst>
                <a:ext uri="{FF2B5EF4-FFF2-40B4-BE49-F238E27FC236}">
                  <a16:creationId xmlns:a16="http://schemas.microsoft.com/office/drawing/2014/main" id="{9332BEE9-55BC-80EC-8BDF-BDD3B68B17F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7" name="等腰三角形 246">
              <a:extLst>
                <a:ext uri="{FF2B5EF4-FFF2-40B4-BE49-F238E27FC236}">
                  <a16:creationId xmlns:a16="http://schemas.microsoft.com/office/drawing/2014/main" id="{BB657CC7-678E-176F-08AC-E3CAC2FFF20F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8" name="群組 247">
            <a:extLst>
              <a:ext uri="{FF2B5EF4-FFF2-40B4-BE49-F238E27FC236}">
                <a16:creationId xmlns:a16="http://schemas.microsoft.com/office/drawing/2014/main" id="{E2746093-8734-27A7-2C9C-76E94234343A}"/>
              </a:ext>
            </a:extLst>
          </p:cNvPr>
          <p:cNvGrpSpPr/>
          <p:nvPr/>
        </p:nvGrpSpPr>
        <p:grpSpPr>
          <a:xfrm flipH="1">
            <a:off x="8376361" y="4662682"/>
            <a:ext cx="279586" cy="168889"/>
            <a:chOff x="1114871" y="4458058"/>
            <a:chExt cx="438183" cy="264693"/>
          </a:xfrm>
        </p:grpSpPr>
        <p:sp>
          <p:nvSpPr>
            <p:cNvPr id="249" name="等腰三角形 248">
              <a:extLst>
                <a:ext uri="{FF2B5EF4-FFF2-40B4-BE49-F238E27FC236}">
                  <a16:creationId xmlns:a16="http://schemas.microsoft.com/office/drawing/2014/main" id="{CB242CD7-AFC4-FA2D-87A0-8271AA0EEE2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0" name="等腰三角形 249">
              <a:extLst>
                <a:ext uri="{FF2B5EF4-FFF2-40B4-BE49-F238E27FC236}">
                  <a16:creationId xmlns:a16="http://schemas.microsoft.com/office/drawing/2014/main" id="{CF353904-B8B2-A862-8AFD-1E27FEB114D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8" name="群組 257">
            <a:extLst>
              <a:ext uri="{FF2B5EF4-FFF2-40B4-BE49-F238E27FC236}">
                <a16:creationId xmlns:a16="http://schemas.microsoft.com/office/drawing/2014/main" id="{E1A2C354-0429-D120-1779-7F065E26DB58}"/>
              </a:ext>
            </a:extLst>
          </p:cNvPr>
          <p:cNvGrpSpPr/>
          <p:nvPr/>
        </p:nvGrpSpPr>
        <p:grpSpPr>
          <a:xfrm>
            <a:off x="6333178" y="3014790"/>
            <a:ext cx="1388930" cy="698787"/>
            <a:chOff x="6333178" y="3014790"/>
            <a:chExt cx="1388930" cy="698787"/>
          </a:xfrm>
        </p:grpSpPr>
        <p:grpSp>
          <p:nvGrpSpPr>
            <p:cNvPr id="231" name="群組 230">
              <a:extLst>
                <a:ext uri="{FF2B5EF4-FFF2-40B4-BE49-F238E27FC236}">
                  <a16:creationId xmlns:a16="http://schemas.microsoft.com/office/drawing/2014/main" id="{EDC80AAF-CE2C-D355-BE20-847349530523}"/>
                </a:ext>
              </a:extLst>
            </p:cNvPr>
            <p:cNvGrpSpPr/>
            <p:nvPr/>
          </p:nvGrpSpPr>
          <p:grpSpPr>
            <a:xfrm>
              <a:off x="6745816" y="3041236"/>
              <a:ext cx="906513" cy="672341"/>
              <a:chOff x="6611590" y="3041236"/>
              <a:chExt cx="1040739" cy="703960"/>
            </a:xfrm>
          </p:grpSpPr>
          <p:sp>
            <p:nvSpPr>
              <p:cNvPr id="228" name="手繪多邊形: 圖案 227">
                <a:extLst>
                  <a:ext uri="{FF2B5EF4-FFF2-40B4-BE49-F238E27FC236}">
                    <a16:creationId xmlns:a16="http://schemas.microsoft.com/office/drawing/2014/main" id="{D7038403-9C42-CF35-6A6E-FFCEC773FA35}"/>
                  </a:ext>
                </a:extLst>
              </p:cNvPr>
              <p:cNvSpPr/>
              <p:nvPr/>
            </p:nvSpPr>
            <p:spPr>
              <a:xfrm flipV="1">
                <a:off x="6635552" y="3083346"/>
                <a:ext cx="950535" cy="565393"/>
              </a:xfrm>
              <a:custGeom>
                <a:avLst/>
                <a:gdLst>
                  <a:gd name="connsiteX0" fmla="*/ 68435 w 779635"/>
                  <a:gd name="connsiteY0" fmla="*/ 0 h 1575871"/>
                  <a:gd name="connsiteX1" fmla="*/ 68435 w 779635"/>
                  <a:gd name="connsiteY1" fmla="*/ 1419225 h 1575871"/>
                  <a:gd name="connsiteX2" fmla="*/ 779635 w 779635"/>
                  <a:gd name="connsiteY2" fmla="*/ 1476375 h 1575871"/>
                  <a:gd name="connsiteX0" fmla="*/ 68435 w 779635"/>
                  <a:gd name="connsiteY0" fmla="*/ 0 h 1575871"/>
                  <a:gd name="connsiteX1" fmla="*/ 68435 w 779635"/>
                  <a:gd name="connsiteY1" fmla="*/ 1419225 h 1575871"/>
                  <a:gd name="connsiteX2" fmla="*/ 779635 w 779635"/>
                  <a:gd name="connsiteY2" fmla="*/ 1476375 h 1575871"/>
                  <a:gd name="connsiteX0" fmla="*/ 135660 w 846860"/>
                  <a:gd name="connsiteY0" fmla="*/ 0 h 1507570"/>
                  <a:gd name="connsiteX1" fmla="*/ 135660 w 846860"/>
                  <a:gd name="connsiteY1" fmla="*/ 1419225 h 1507570"/>
                  <a:gd name="connsiteX2" fmla="*/ 846860 w 846860"/>
                  <a:gd name="connsiteY2" fmla="*/ 1476375 h 1507570"/>
                  <a:gd name="connsiteX0" fmla="*/ 135660 w 846860"/>
                  <a:gd name="connsiteY0" fmla="*/ 0 h 1507570"/>
                  <a:gd name="connsiteX1" fmla="*/ 135660 w 846860"/>
                  <a:gd name="connsiteY1" fmla="*/ 1419225 h 1507570"/>
                  <a:gd name="connsiteX2" fmla="*/ 846860 w 846860"/>
                  <a:gd name="connsiteY2" fmla="*/ 1476375 h 1507570"/>
                  <a:gd name="connsiteX0" fmla="*/ 31124 w 742324"/>
                  <a:gd name="connsiteY0" fmla="*/ 0 h 1507570"/>
                  <a:gd name="connsiteX1" fmla="*/ 31124 w 742324"/>
                  <a:gd name="connsiteY1" fmla="*/ 1419225 h 1507570"/>
                  <a:gd name="connsiteX2" fmla="*/ 742324 w 742324"/>
                  <a:gd name="connsiteY2" fmla="*/ 1476375 h 1507570"/>
                  <a:gd name="connsiteX0" fmla="*/ 10706 w 721906"/>
                  <a:gd name="connsiteY0" fmla="*/ 0 h 1507570"/>
                  <a:gd name="connsiteX1" fmla="*/ 10706 w 721906"/>
                  <a:gd name="connsiteY1" fmla="*/ 1419225 h 1507570"/>
                  <a:gd name="connsiteX2" fmla="*/ 721906 w 721906"/>
                  <a:gd name="connsiteY2" fmla="*/ 1476375 h 1507570"/>
                  <a:gd name="connsiteX0" fmla="*/ 3779 w 714979"/>
                  <a:gd name="connsiteY0" fmla="*/ 0 h 1507570"/>
                  <a:gd name="connsiteX1" fmla="*/ 3779 w 714979"/>
                  <a:gd name="connsiteY1" fmla="*/ 1419225 h 1507570"/>
                  <a:gd name="connsiteX2" fmla="*/ 714979 w 714979"/>
                  <a:gd name="connsiteY2" fmla="*/ 1476375 h 1507570"/>
                  <a:gd name="connsiteX0" fmla="*/ 12700 w 723900"/>
                  <a:gd name="connsiteY0" fmla="*/ 0 h 1507570"/>
                  <a:gd name="connsiteX1" fmla="*/ 0 w 723900"/>
                  <a:gd name="connsiteY1" fmla="*/ 1419225 h 1507570"/>
                  <a:gd name="connsiteX2" fmla="*/ 723900 w 723900"/>
                  <a:gd name="connsiteY2" fmla="*/ 1476375 h 1507570"/>
                  <a:gd name="connsiteX0" fmla="*/ 12700 w 723900"/>
                  <a:gd name="connsiteY0" fmla="*/ 0 h 1507570"/>
                  <a:gd name="connsiteX1" fmla="*/ 0 w 723900"/>
                  <a:gd name="connsiteY1" fmla="*/ 1419225 h 1507570"/>
                  <a:gd name="connsiteX2" fmla="*/ 723900 w 723900"/>
                  <a:gd name="connsiteY2" fmla="*/ 1476375 h 1507570"/>
                  <a:gd name="connsiteX0" fmla="*/ 12700 w 120650"/>
                  <a:gd name="connsiteY0" fmla="*/ 0 h 1466302"/>
                  <a:gd name="connsiteX1" fmla="*/ 0 w 120650"/>
                  <a:gd name="connsiteY1" fmla="*/ 1419225 h 1466302"/>
                  <a:gd name="connsiteX2" fmla="*/ 120650 w 120650"/>
                  <a:gd name="connsiteY2" fmla="*/ 1425575 h 1466302"/>
                  <a:gd name="connsiteX0" fmla="*/ 12700 w 120650"/>
                  <a:gd name="connsiteY0" fmla="*/ 0 h 1426056"/>
                  <a:gd name="connsiteX1" fmla="*/ 0 w 120650"/>
                  <a:gd name="connsiteY1" fmla="*/ 1419225 h 1426056"/>
                  <a:gd name="connsiteX2" fmla="*/ 120650 w 120650"/>
                  <a:gd name="connsiteY2" fmla="*/ 1425575 h 1426056"/>
                  <a:gd name="connsiteX0" fmla="*/ 12700 w 123825"/>
                  <a:gd name="connsiteY0" fmla="*/ 0 h 1419739"/>
                  <a:gd name="connsiteX1" fmla="*/ 0 w 123825"/>
                  <a:gd name="connsiteY1" fmla="*/ 1419225 h 1419739"/>
                  <a:gd name="connsiteX2" fmla="*/ 123825 w 123825"/>
                  <a:gd name="connsiteY2" fmla="*/ 1416050 h 1419739"/>
                  <a:gd name="connsiteX0" fmla="*/ 12700 w 123825"/>
                  <a:gd name="connsiteY0" fmla="*/ 0 h 1423847"/>
                  <a:gd name="connsiteX1" fmla="*/ 0 w 123825"/>
                  <a:gd name="connsiteY1" fmla="*/ 1419225 h 1423847"/>
                  <a:gd name="connsiteX2" fmla="*/ 123825 w 123825"/>
                  <a:gd name="connsiteY2" fmla="*/ 1423193 h 1423847"/>
                  <a:gd name="connsiteX0" fmla="*/ 12700 w 123825"/>
                  <a:gd name="connsiteY0" fmla="*/ 0 h 1419739"/>
                  <a:gd name="connsiteX1" fmla="*/ 0 w 123825"/>
                  <a:gd name="connsiteY1" fmla="*/ 1419225 h 1419739"/>
                  <a:gd name="connsiteX2" fmla="*/ 123825 w 123825"/>
                  <a:gd name="connsiteY2" fmla="*/ 1416049 h 1419739"/>
                  <a:gd name="connsiteX0" fmla="*/ 12700 w 326231"/>
                  <a:gd name="connsiteY0" fmla="*/ 0 h 1419225"/>
                  <a:gd name="connsiteX1" fmla="*/ 0 w 326231"/>
                  <a:gd name="connsiteY1" fmla="*/ 1419225 h 1419225"/>
                  <a:gd name="connsiteX2" fmla="*/ 326231 w 326231"/>
                  <a:gd name="connsiteY2" fmla="*/ 1418431 h 1419225"/>
                  <a:gd name="connsiteX0" fmla="*/ 12700 w 654843"/>
                  <a:gd name="connsiteY0" fmla="*/ 0 h 1419225"/>
                  <a:gd name="connsiteX1" fmla="*/ 0 w 654843"/>
                  <a:gd name="connsiteY1" fmla="*/ 1419225 h 1419225"/>
                  <a:gd name="connsiteX2" fmla="*/ 654843 w 654843"/>
                  <a:gd name="connsiteY2" fmla="*/ 1418431 h 1419225"/>
                  <a:gd name="connsiteX0" fmla="*/ 5556 w 654843"/>
                  <a:gd name="connsiteY0" fmla="*/ 0 h 1419225"/>
                  <a:gd name="connsiteX1" fmla="*/ 0 w 654843"/>
                  <a:gd name="connsiteY1" fmla="*/ 1419225 h 1419225"/>
                  <a:gd name="connsiteX2" fmla="*/ 654843 w 654843"/>
                  <a:gd name="connsiteY2" fmla="*/ 1418431 h 1419225"/>
                  <a:gd name="connsiteX0" fmla="*/ 5556 w 654843"/>
                  <a:gd name="connsiteY0" fmla="*/ 0 h 1419225"/>
                  <a:gd name="connsiteX1" fmla="*/ 0 w 654843"/>
                  <a:gd name="connsiteY1" fmla="*/ 1419225 h 1419225"/>
                  <a:gd name="connsiteX2" fmla="*/ 654843 w 654843"/>
                  <a:gd name="connsiteY2" fmla="*/ 1418431 h 1419225"/>
                  <a:gd name="connsiteX0" fmla="*/ 6284 w 655571"/>
                  <a:gd name="connsiteY0" fmla="*/ 0 h 1419225"/>
                  <a:gd name="connsiteX1" fmla="*/ 728 w 655571"/>
                  <a:gd name="connsiteY1" fmla="*/ 1419225 h 1419225"/>
                  <a:gd name="connsiteX2" fmla="*/ 655571 w 655571"/>
                  <a:gd name="connsiteY2" fmla="*/ 1418431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5571" h="1419225">
                    <a:moveTo>
                      <a:pt x="6284" y="0"/>
                    </a:moveTo>
                    <a:cubicBezTo>
                      <a:pt x="7342" y="626268"/>
                      <a:pt x="-2736" y="855529"/>
                      <a:pt x="728" y="1419225"/>
                    </a:cubicBezTo>
                    <a:lnTo>
                      <a:pt x="655571" y="1418431"/>
                    </a:lnTo>
                  </a:path>
                </a:pathLst>
              </a:custGeom>
              <a:noFill/>
              <a:ln w="19050" cap="rnd">
                <a:solidFill>
                  <a:srgbClr val="FF8B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9" name="手繪多邊形: 圖案 228">
                <a:extLst>
                  <a:ext uri="{FF2B5EF4-FFF2-40B4-BE49-F238E27FC236}">
                    <a16:creationId xmlns:a16="http://schemas.microsoft.com/office/drawing/2014/main" id="{54A163B1-06D1-153C-9B30-E5AF0FAC6611}"/>
                  </a:ext>
                </a:extLst>
              </p:cNvPr>
              <p:cNvSpPr/>
              <p:nvPr/>
            </p:nvSpPr>
            <p:spPr>
              <a:xfrm flipV="1">
                <a:off x="6611590" y="3620907"/>
                <a:ext cx="60325" cy="124289"/>
              </a:xfrm>
              <a:custGeom>
                <a:avLst/>
                <a:gdLst>
                  <a:gd name="connsiteX0" fmla="*/ 0 w 60325"/>
                  <a:gd name="connsiteY0" fmla="*/ 0 h 117475"/>
                  <a:gd name="connsiteX1" fmla="*/ 60325 w 60325"/>
                  <a:gd name="connsiteY1" fmla="*/ 0 h 117475"/>
                  <a:gd name="connsiteX2" fmla="*/ 60325 w 60325"/>
                  <a:gd name="connsiteY2" fmla="*/ 100277 h 117475"/>
                  <a:gd name="connsiteX3" fmla="*/ 43127 w 60325"/>
                  <a:gd name="connsiteY3" fmla="*/ 117475 h 117475"/>
                  <a:gd name="connsiteX4" fmla="*/ 17198 w 60325"/>
                  <a:gd name="connsiteY4" fmla="*/ 117475 h 117475"/>
                  <a:gd name="connsiteX5" fmla="*/ 0 w 60325"/>
                  <a:gd name="connsiteY5" fmla="*/ 100277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25" h="117475">
                    <a:moveTo>
                      <a:pt x="0" y="0"/>
                    </a:moveTo>
                    <a:lnTo>
                      <a:pt x="60325" y="0"/>
                    </a:lnTo>
                    <a:lnTo>
                      <a:pt x="60325" y="100277"/>
                    </a:lnTo>
                    <a:cubicBezTo>
                      <a:pt x="60325" y="109775"/>
                      <a:pt x="52625" y="117475"/>
                      <a:pt x="43127" y="117475"/>
                    </a:cubicBezTo>
                    <a:lnTo>
                      <a:pt x="17198" y="117475"/>
                    </a:lnTo>
                    <a:cubicBezTo>
                      <a:pt x="7700" y="117475"/>
                      <a:pt x="0" y="109775"/>
                      <a:pt x="0" y="100277"/>
                    </a:cubicBezTo>
                    <a:close/>
                  </a:path>
                </a:pathLst>
              </a:custGeom>
              <a:solidFill>
                <a:srgbClr val="FF8B00"/>
              </a:solidFill>
              <a:ln>
                <a:solidFill>
                  <a:srgbClr val="FF8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230" name="手繪多邊形: 圖案 229">
                <a:extLst>
                  <a:ext uri="{FF2B5EF4-FFF2-40B4-BE49-F238E27FC236}">
                    <a16:creationId xmlns:a16="http://schemas.microsoft.com/office/drawing/2014/main" id="{FF6759C7-E9CC-6680-37D2-FC4F674DAF5C}"/>
                  </a:ext>
                </a:extLst>
              </p:cNvPr>
              <p:cNvSpPr/>
              <p:nvPr/>
            </p:nvSpPr>
            <p:spPr>
              <a:xfrm rot="5400000">
                <a:off x="7561680" y="3014410"/>
                <a:ext cx="63824" cy="117475"/>
              </a:xfrm>
              <a:custGeom>
                <a:avLst/>
                <a:gdLst>
                  <a:gd name="connsiteX0" fmla="*/ 0 w 60325"/>
                  <a:gd name="connsiteY0" fmla="*/ 0 h 117475"/>
                  <a:gd name="connsiteX1" fmla="*/ 60325 w 60325"/>
                  <a:gd name="connsiteY1" fmla="*/ 0 h 117475"/>
                  <a:gd name="connsiteX2" fmla="*/ 60325 w 60325"/>
                  <a:gd name="connsiteY2" fmla="*/ 100277 h 117475"/>
                  <a:gd name="connsiteX3" fmla="*/ 43127 w 60325"/>
                  <a:gd name="connsiteY3" fmla="*/ 117475 h 117475"/>
                  <a:gd name="connsiteX4" fmla="*/ 17198 w 60325"/>
                  <a:gd name="connsiteY4" fmla="*/ 117475 h 117475"/>
                  <a:gd name="connsiteX5" fmla="*/ 0 w 60325"/>
                  <a:gd name="connsiteY5" fmla="*/ 100277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325" h="117475">
                    <a:moveTo>
                      <a:pt x="0" y="0"/>
                    </a:moveTo>
                    <a:lnTo>
                      <a:pt x="60325" y="0"/>
                    </a:lnTo>
                    <a:lnTo>
                      <a:pt x="60325" y="100277"/>
                    </a:lnTo>
                    <a:cubicBezTo>
                      <a:pt x="60325" y="109775"/>
                      <a:pt x="52625" y="117475"/>
                      <a:pt x="43127" y="117475"/>
                    </a:cubicBezTo>
                    <a:lnTo>
                      <a:pt x="17198" y="117475"/>
                    </a:lnTo>
                    <a:cubicBezTo>
                      <a:pt x="7700" y="117475"/>
                      <a:pt x="0" y="109775"/>
                      <a:pt x="0" y="100277"/>
                    </a:cubicBezTo>
                    <a:close/>
                  </a:path>
                </a:pathLst>
              </a:custGeom>
              <a:solidFill>
                <a:srgbClr val="FF8B00"/>
              </a:solidFill>
              <a:ln>
                <a:solidFill>
                  <a:srgbClr val="FF8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9CC70AEE-7BC5-24DC-45FC-63EA68B158E4}"/>
                </a:ext>
              </a:extLst>
            </p:cNvPr>
            <p:cNvSpPr txBox="1"/>
            <p:nvPr/>
          </p:nvSpPr>
          <p:spPr>
            <a:xfrm>
              <a:off x="6333178" y="3361914"/>
              <a:ext cx="74090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4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image</a:t>
              </a:r>
              <a:endParaRPr kumimoji="1" lang="en-US" altLang="ja-JP" sz="14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55" name="文字方塊 254">
              <a:extLst>
                <a:ext uri="{FF2B5EF4-FFF2-40B4-BE49-F238E27FC236}">
                  <a16:creationId xmlns:a16="http://schemas.microsoft.com/office/drawing/2014/main" id="{9467EB1C-C5F4-5B0C-672D-081E50B1FCE2}"/>
                </a:ext>
              </a:extLst>
            </p:cNvPr>
            <p:cNvSpPr txBox="1"/>
            <p:nvPr/>
          </p:nvSpPr>
          <p:spPr>
            <a:xfrm>
              <a:off x="7112646" y="3019320"/>
              <a:ext cx="60946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4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Data</a:t>
              </a:r>
              <a:endParaRPr kumimoji="1" lang="en-US" altLang="ja-JP" sz="14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56" name="箭號: ＞形 255">
              <a:extLst>
                <a:ext uri="{FF2B5EF4-FFF2-40B4-BE49-F238E27FC236}">
                  <a16:creationId xmlns:a16="http://schemas.microsoft.com/office/drawing/2014/main" id="{FB201A30-892E-C9EA-AE4D-F98BC31C8A9D}"/>
                </a:ext>
              </a:extLst>
            </p:cNvPr>
            <p:cNvSpPr/>
            <p:nvPr/>
          </p:nvSpPr>
          <p:spPr>
            <a:xfrm rot="16200000">
              <a:off x="6720785" y="3240969"/>
              <a:ext cx="104775" cy="137115"/>
            </a:xfrm>
            <a:prstGeom prst="chevron">
              <a:avLst/>
            </a:prstGeom>
            <a:solidFill>
              <a:srgbClr val="FF8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7" name="箭號: ＞形 256">
              <a:extLst>
                <a:ext uri="{FF2B5EF4-FFF2-40B4-BE49-F238E27FC236}">
                  <a16:creationId xmlns:a16="http://schemas.microsoft.com/office/drawing/2014/main" id="{53E9C116-B35D-A752-47B9-CEABD8B9788F}"/>
                </a:ext>
              </a:extLst>
            </p:cNvPr>
            <p:cNvSpPr/>
            <p:nvPr/>
          </p:nvSpPr>
          <p:spPr>
            <a:xfrm>
              <a:off x="7010503" y="3014790"/>
              <a:ext cx="104775" cy="137115"/>
            </a:xfrm>
            <a:prstGeom prst="chevron">
              <a:avLst/>
            </a:prstGeom>
            <a:solidFill>
              <a:srgbClr val="FF8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タイトル 3">
            <a:extLst>
              <a:ext uri="{FF2B5EF4-FFF2-40B4-BE49-F238E27FC236}">
                <a16:creationId xmlns:a16="http://schemas.microsoft.com/office/drawing/2014/main" id="{13CE5284-8519-3571-9DEC-EA4BA85BEEA5}"/>
              </a:ext>
            </a:extLst>
          </p:cNvPr>
          <p:cNvSpPr txBox="1"/>
          <p:nvPr/>
        </p:nvSpPr>
        <p:spPr bwMode="auto">
          <a:xfrm>
            <a:off x="5255811" y="207574"/>
            <a:ext cx="2171813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rgbClr val="FF0000"/>
                </a:solidFill>
                <a:latin typeface="+mj-ea"/>
                <a:ea typeface="+mj-ea"/>
              </a:rPr>
              <a:t>該</a:t>
            </a:r>
            <a:r>
              <a:rPr lang="en-US" altLang="zh-TW" sz="2400">
                <a:solidFill>
                  <a:srgbClr val="FF0000"/>
                </a:solidFill>
                <a:latin typeface="+mj-ea"/>
                <a:ea typeface="+mj-ea"/>
              </a:rPr>
              <a:t>Page</a:t>
            </a:r>
            <a:r>
              <a:rPr lang="zh-TW" altLang="en-US" sz="2400">
                <a:solidFill>
                  <a:srgbClr val="FF0000"/>
                </a:solidFill>
                <a:latin typeface="+mj-ea"/>
                <a:ea typeface="+mj-ea"/>
              </a:rPr>
              <a:t>待修正</a:t>
            </a:r>
            <a:endParaRPr lang="ja-JP" altLang="en-US" sz="240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554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TOM3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精查後，</a:t>
              </a:r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MAP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分佈散亂無章，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品質變化無法及時有效性的判斷。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因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檢查機機能關係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針對微小畫像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無法有效分類，造成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品質對應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判斷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上的難度提升。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在微小欠點中，有區分為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OK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及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欠點，而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欠點就是品質指標的重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要參考依據。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C0B66F-E7C5-4063-AB5E-437C829FDAF6}">
  <ds:schemaRefs>
    <ds:schemaRef ds:uri="06f40e22-4ae5-471f-aba9-697f7019d031"/>
    <ds:schemaRef ds:uri="efc91a35-95dc-44c3-b5f8-3a0d455939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0</TotalTime>
  <Words>3651</Words>
  <Application>Microsoft Office PowerPoint</Application>
  <PresentationFormat>如螢幕大小 (16:9)</PresentationFormat>
  <Paragraphs>514</Paragraphs>
  <Slides>20</Slides>
  <Notes>20</Notes>
  <HiddenSlides>1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5" baseType="lpstr">
      <vt:lpstr>Meiryo UI</vt:lpstr>
      <vt:lpstr>微软雅黑</vt:lpstr>
      <vt:lpstr>微软雅黑</vt:lpstr>
      <vt:lpstr>Yu Gothic</vt:lpstr>
      <vt:lpstr>Yu Gothic Light</vt:lpstr>
      <vt:lpstr>微軟正黑體</vt:lpstr>
      <vt:lpstr>新細明體</vt:lpstr>
      <vt:lpstr>Arial</vt:lpstr>
      <vt:lpstr>Arial Black</vt:lpstr>
      <vt:lpstr>Calibri</vt:lpstr>
      <vt:lpstr>Roboto</vt:lpstr>
      <vt:lpstr>Segoe UI</vt:lpstr>
      <vt:lpstr>Times New Roman</vt:lpstr>
      <vt:lpstr>Wingdings</vt:lpstr>
      <vt:lpstr>AGC_PPT_Internal_16-9</vt:lpstr>
      <vt:lpstr>DXツール活用による窯生產技術向上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陳 俊碩(chen chunshuo)/ADT/雲林・製１・生產推進</cp:lastModifiedBy>
  <cp:revision>1</cp:revision>
  <dcterms:created xsi:type="dcterms:W3CDTF">2018-06-22T07:01:47Z</dcterms:created>
  <dcterms:modified xsi:type="dcterms:W3CDTF">2024-10-08T03:15:54Z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